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26"/>
  </p:notesMasterIdLst>
  <p:sldIdLst>
    <p:sldId id="256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5" r:id="rId14"/>
    <p:sldId id="276" r:id="rId15"/>
    <p:sldId id="267" r:id="rId16"/>
    <p:sldId id="268" r:id="rId17"/>
    <p:sldId id="272" r:id="rId18"/>
    <p:sldId id="271" r:id="rId19"/>
    <p:sldId id="278" r:id="rId20"/>
    <p:sldId id="277" r:id="rId21"/>
    <p:sldId id="279" r:id="rId22"/>
    <p:sldId id="281" r:id="rId23"/>
    <p:sldId id="280" r:id="rId24"/>
    <p:sldId id="282" r:id="rId25"/>
  </p:sldIdLst>
  <p:sldSz cx="9144000" cy="6858000" type="overhead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景皓 許" initials="景皓" lastIdx="1" clrIdx="0">
    <p:extLst>
      <p:ext uri="{19B8F6BF-5375-455C-9EA6-DF929625EA0E}">
        <p15:presenceInfo xmlns:p15="http://schemas.microsoft.com/office/powerpoint/2012/main" userId="f45084559b4d1b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4856"/>
  </p:normalViewPr>
  <p:slideViewPr>
    <p:cSldViewPr snapToGrid="0" snapToObjects="1">
      <p:cViewPr varScale="1">
        <p:scale>
          <a:sx n="102" d="100"/>
          <a:sy n="102" d="100"/>
        </p:scale>
        <p:origin x="14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景皓 許" userId="f45084559b4d1b52" providerId="LiveId" clId="{5F3848DF-0944-9B44-A51F-8F419C8977A6}"/>
    <pc:docChg chg="undo custSel addSld modSld sldOrd">
      <pc:chgData name="景皓 許" userId="f45084559b4d1b52" providerId="LiveId" clId="{5F3848DF-0944-9B44-A51F-8F419C8977A6}" dt="2020-06-30T06:26:19.981" v="2699" actId="1076"/>
      <pc:docMkLst>
        <pc:docMk/>
      </pc:docMkLst>
      <pc:sldChg chg="addSp modSp">
        <pc:chgData name="景皓 許" userId="f45084559b4d1b52" providerId="LiveId" clId="{5F3848DF-0944-9B44-A51F-8F419C8977A6}" dt="2020-06-30T02:27:57.337" v="1737" actId="1076"/>
        <pc:sldMkLst>
          <pc:docMk/>
          <pc:sldMk cId="3104059840" sldId="258"/>
        </pc:sldMkLst>
        <pc:spChg chg="mod">
          <ac:chgData name="景皓 許" userId="f45084559b4d1b52" providerId="LiveId" clId="{5F3848DF-0944-9B44-A51F-8F419C8977A6}" dt="2020-06-29T08:16:53.629" v="6" actId="20577"/>
          <ac:spMkLst>
            <pc:docMk/>
            <pc:sldMk cId="3104059840" sldId="258"/>
            <ac:spMk id="2" creationId="{381ACAA9-812F-A14C-AA05-D225397678D2}"/>
          </ac:spMkLst>
        </pc:spChg>
        <pc:spChg chg="mod">
          <ac:chgData name="景皓 許" userId="f45084559b4d1b52" providerId="LiveId" clId="{5F3848DF-0944-9B44-A51F-8F419C8977A6}" dt="2020-06-30T02:27:40.248" v="1731" actId="166"/>
          <ac:spMkLst>
            <pc:docMk/>
            <pc:sldMk cId="3104059840" sldId="258"/>
            <ac:spMk id="3" creationId="{15C842BD-0C78-1B47-864E-10B4B08727FB}"/>
          </ac:spMkLst>
        </pc:spChg>
        <pc:picChg chg="add mod modCrop">
          <ac:chgData name="景皓 許" userId="f45084559b4d1b52" providerId="LiveId" clId="{5F3848DF-0944-9B44-A51F-8F419C8977A6}" dt="2020-06-30T02:27:57.337" v="1737" actId="1076"/>
          <ac:picMkLst>
            <pc:docMk/>
            <pc:sldMk cId="3104059840" sldId="258"/>
            <ac:picMk id="5" creationId="{03949024-B582-F643-A9F4-D09253B89F25}"/>
          </ac:picMkLst>
        </pc:picChg>
      </pc:sldChg>
      <pc:sldChg chg="addSp modSp modNotesTx">
        <pc:chgData name="景皓 許" userId="f45084559b4d1b52" providerId="LiveId" clId="{5F3848DF-0944-9B44-A51F-8F419C8977A6}" dt="2020-06-29T18:04:19.251" v="1242" actId="20577"/>
        <pc:sldMkLst>
          <pc:docMk/>
          <pc:sldMk cId="3987510799" sldId="259"/>
        </pc:sldMkLst>
        <pc:spChg chg="mod">
          <ac:chgData name="景皓 許" userId="f45084559b4d1b52" providerId="LiveId" clId="{5F3848DF-0944-9B44-A51F-8F419C8977A6}" dt="2020-06-29T17:54:56.925" v="1032" actId="255"/>
          <ac:spMkLst>
            <pc:docMk/>
            <pc:sldMk cId="3987510799" sldId="259"/>
            <ac:spMk id="2" creationId="{F7AEB123-A83B-634A-BE66-F496F3061B14}"/>
          </ac:spMkLst>
        </pc:spChg>
        <pc:spChg chg="mod">
          <ac:chgData name="景皓 許" userId="f45084559b4d1b52" providerId="LiveId" clId="{5F3848DF-0944-9B44-A51F-8F419C8977A6}" dt="2020-06-29T18:03:55.172" v="1241" actId="20577"/>
          <ac:spMkLst>
            <pc:docMk/>
            <pc:sldMk cId="3987510799" sldId="259"/>
            <ac:spMk id="3" creationId="{1E90C137-3ACD-B342-81C1-D36CF8A211E4}"/>
          </ac:spMkLst>
        </pc:spChg>
        <pc:spChg chg="add mod">
          <ac:chgData name="景皓 許" userId="f45084559b4d1b52" providerId="LiveId" clId="{5F3848DF-0944-9B44-A51F-8F419C8977A6}" dt="2020-06-29T18:00:03.342" v="1171" actId="255"/>
          <ac:spMkLst>
            <pc:docMk/>
            <pc:sldMk cId="3987510799" sldId="259"/>
            <ac:spMk id="6" creationId="{AABD4085-ED10-6440-9C29-83B9BBEE24A4}"/>
          </ac:spMkLst>
        </pc:spChg>
        <pc:picChg chg="add mod">
          <ac:chgData name="景皓 許" userId="f45084559b4d1b52" providerId="LiveId" clId="{5F3848DF-0944-9B44-A51F-8F419C8977A6}" dt="2020-06-29T18:03:10.106" v="1179" actId="1076"/>
          <ac:picMkLst>
            <pc:docMk/>
            <pc:sldMk cId="3987510799" sldId="259"/>
            <ac:picMk id="5" creationId="{7B9A25EB-0C2B-8646-978F-B5BE60032E20}"/>
          </ac:picMkLst>
        </pc:picChg>
      </pc:sldChg>
      <pc:sldChg chg="modSp">
        <pc:chgData name="景皓 許" userId="f45084559b4d1b52" providerId="LiveId" clId="{5F3848DF-0944-9B44-A51F-8F419C8977A6}" dt="2020-06-29T12:46:36.392" v="63" actId="20577"/>
        <pc:sldMkLst>
          <pc:docMk/>
          <pc:sldMk cId="1865193968" sldId="260"/>
        </pc:sldMkLst>
        <pc:spChg chg="mod">
          <ac:chgData name="景皓 許" userId="f45084559b4d1b52" providerId="LiveId" clId="{5F3848DF-0944-9B44-A51F-8F419C8977A6}" dt="2020-06-29T12:46:36.392" v="63" actId="20577"/>
          <ac:spMkLst>
            <pc:docMk/>
            <pc:sldMk cId="1865193968" sldId="260"/>
            <ac:spMk id="2" creationId="{11C34E82-A750-914F-81E3-95F49DA364E0}"/>
          </ac:spMkLst>
        </pc:spChg>
      </pc:sldChg>
      <pc:sldChg chg="addSp delSp modSp">
        <pc:chgData name="景皓 許" userId="f45084559b4d1b52" providerId="LiveId" clId="{5F3848DF-0944-9B44-A51F-8F419C8977A6}" dt="2020-06-30T02:29:44.956" v="1770" actId="1038"/>
        <pc:sldMkLst>
          <pc:docMk/>
          <pc:sldMk cId="2520055447" sldId="264"/>
        </pc:sldMkLst>
        <pc:spChg chg="del">
          <ac:chgData name="景皓 許" userId="f45084559b4d1b52" providerId="LiveId" clId="{5F3848DF-0944-9B44-A51F-8F419C8977A6}" dt="2020-06-29T18:01:15.637" v="1172"/>
          <ac:spMkLst>
            <pc:docMk/>
            <pc:sldMk cId="2520055447" sldId="264"/>
            <ac:spMk id="3" creationId="{E1E9D4E9-7B3D-564F-8BB2-090253EAD615}"/>
          </ac:spMkLst>
        </pc:spChg>
        <pc:spChg chg="mod">
          <ac:chgData name="景皓 許" userId="f45084559b4d1b52" providerId="LiveId" clId="{5F3848DF-0944-9B44-A51F-8F419C8977A6}" dt="2020-06-30T02:29:44.956" v="1770" actId="1038"/>
          <ac:spMkLst>
            <pc:docMk/>
            <pc:sldMk cId="2520055447" sldId="264"/>
            <ac:spMk id="9" creationId="{00000000-0000-0000-0000-000000000000}"/>
          </ac:spMkLst>
        </pc:spChg>
        <pc:picChg chg="add mod">
          <ac:chgData name="景皓 許" userId="f45084559b4d1b52" providerId="LiveId" clId="{5F3848DF-0944-9B44-A51F-8F419C8977A6}" dt="2020-06-29T18:01:31.926" v="1177" actId="1076"/>
          <ac:picMkLst>
            <pc:docMk/>
            <pc:sldMk cId="2520055447" sldId="264"/>
            <ac:picMk id="5" creationId="{98B93742-618B-834A-A36A-BDE75FBD1071}"/>
          </ac:picMkLst>
        </pc:picChg>
        <pc:cxnChg chg="mod">
          <ac:chgData name="景皓 許" userId="f45084559b4d1b52" providerId="LiveId" clId="{5F3848DF-0944-9B44-A51F-8F419C8977A6}" dt="2020-06-30T02:29:44.956" v="1770" actId="1038"/>
          <ac:cxnSpMkLst>
            <pc:docMk/>
            <pc:sldMk cId="2520055447" sldId="264"/>
            <ac:cxnSpMk id="7" creationId="{00000000-0000-0000-0000-000000000000}"/>
          </ac:cxnSpMkLst>
        </pc:cxnChg>
      </pc:sldChg>
      <pc:sldChg chg="modSp">
        <pc:chgData name="景皓 許" userId="f45084559b4d1b52" providerId="LiveId" clId="{5F3848DF-0944-9B44-A51F-8F419C8977A6}" dt="2020-06-30T06:16:05.663" v="2690" actId="20577"/>
        <pc:sldMkLst>
          <pc:docMk/>
          <pc:sldMk cId="340955659" sldId="265"/>
        </pc:sldMkLst>
        <pc:spChg chg="mod">
          <ac:chgData name="景皓 許" userId="f45084559b4d1b52" providerId="LiveId" clId="{5F3848DF-0944-9B44-A51F-8F419C8977A6}" dt="2020-06-30T06:16:05.663" v="2690" actId="20577"/>
          <ac:spMkLst>
            <pc:docMk/>
            <pc:sldMk cId="340955659" sldId="265"/>
            <ac:spMk id="7" creationId="{00000000-0000-0000-0000-000000000000}"/>
          </ac:spMkLst>
        </pc:spChg>
      </pc:sldChg>
      <pc:sldChg chg="addSp delSp modSp addCm delCm modNotesTx">
        <pc:chgData name="景皓 許" userId="f45084559b4d1b52" providerId="LiveId" clId="{5F3848DF-0944-9B44-A51F-8F419C8977A6}" dt="2020-06-30T04:04:15.826" v="2392" actId="20577"/>
        <pc:sldMkLst>
          <pc:docMk/>
          <pc:sldMk cId="323466653" sldId="267"/>
        </pc:sldMkLst>
        <pc:spChg chg="mod">
          <ac:chgData name="景皓 許" userId="f45084559b4d1b52" providerId="LiveId" clId="{5F3848DF-0944-9B44-A51F-8F419C8977A6}" dt="2020-06-29T17:01:01.063" v="401" actId="166"/>
          <ac:spMkLst>
            <pc:docMk/>
            <pc:sldMk cId="323466653" sldId="267"/>
            <ac:spMk id="2" creationId="{EA89D4FE-84DD-6D48-A7EA-C956553440EA}"/>
          </ac:spMkLst>
        </pc:spChg>
        <pc:spChg chg="del">
          <ac:chgData name="景皓 許" userId="f45084559b4d1b52" providerId="LiveId" clId="{5F3848DF-0944-9B44-A51F-8F419C8977A6}" dt="2020-06-29T16:36:55.595" v="278"/>
          <ac:spMkLst>
            <pc:docMk/>
            <pc:sldMk cId="323466653" sldId="267"/>
            <ac:spMk id="3" creationId="{E8E10BAC-3E2F-7548-BDE1-CDB369583F0E}"/>
          </ac:spMkLst>
        </pc:spChg>
        <pc:spChg chg="add mod">
          <ac:chgData name="景皓 許" userId="f45084559b4d1b52" providerId="LiveId" clId="{5F3848DF-0944-9B44-A51F-8F419C8977A6}" dt="2020-06-30T04:04:15.826" v="2392" actId="20577"/>
          <ac:spMkLst>
            <pc:docMk/>
            <pc:sldMk cId="323466653" sldId="267"/>
            <ac:spMk id="9" creationId="{76AA4EE1-8739-684A-8EE7-A31FAE74E0BE}"/>
          </ac:spMkLst>
        </pc:spChg>
        <pc:picChg chg="add mod">
          <ac:chgData name="景皓 許" userId="f45084559b4d1b52" providerId="LiveId" clId="{5F3848DF-0944-9B44-A51F-8F419C8977A6}" dt="2020-06-29T17:00:55.437" v="400" actId="1076"/>
          <ac:picMkLst>
            <pc:docMk/>
            <pc:sldMk cId="323466653" sldId="267"/>
            <ac:picMk id="5" creationId="{04D35BD2-7ABE-F44F-A9AA-FEF78DBB7D13}"/>
          </ac:picMkLst>
        </pc:picChg>
        <pc:picChg chg="add del mod">
          <ac:chgData name="景皓 許" userId="f45084559b4d1b52" providerId="LiveId" clId="{5F3848DF-0944-9B44-A51F-8F419C8977A6}" dt="2020-06-29T16:37:46.304" v="289" actId="478"/>
          <ac:picMkLst>
            <pc:docMk/>
            <pc:sldMk cId="323466653" sldId="267"/>
            <ac:picMk id="6" creationId="{A49E0375-2FBE-1443-95B5-E44FED5D563F}"/>
          </ac:picMkLst>
        </pc:picChg>
        <pc:picChg chg="add mod">
          <ac:chgData name="景皓 許" userId="f45084559b4d1b52" providerId="LiveId" clId="{5F3848DF-0944-9B44-A51F-8F419C8977A6}" dt="2020-06-29T17:01:08.228" v="403" actId="1076"/>
          <ac:picMkLst>
            <pc:docMk/>
            <pc:sldMk cId="323466653" sldId="267"/>
            <ac:picMk id="8" creationId="{C92F66C0-A887-E744-94C3-8B81202AFF0C}"/>
          </ac:picMkLst>
        </pc:picChg>
      </pc:sldChg>
      <pc:sldChg chg="addSp delSp modSp">
        <pc:chgData name="景皓 許" userId="f45084559b4d1b52" providerId="LiveId" clId="{5F3848DF-0944-9B44-A51F-8F419C8977A6}" dt="2020-06-30T04:04:24.290" v="2394" actId="20577"/>
        <pc:sldMkLst>
          <pc:docMk/>
          <pc:sldMk cId="671038303" sldId="268"/>
        </pc:sldMkLst>
        <pc:spChg chg="mod">
          <ac:chgData name="景皓 許" userId="f45084559b4d1b52" providerId="LiveId" clId="{5F3848DF-0944-9B44-A51F-8F419C8977A6}" dt="2020-06-29T16:31:24.924" v="215" actId="20577"/>
          <ac:spMkLst>
            <pc:docMk/>
            <pc:sldMk cId="671038303" sldId="268"/>
            <ac:spMk id="2" creationId="{449FBEB3-EA20-AA40-A4DC-C57CCEEB7433}"/>
          </ac:spMkLst>
        </pc:spChg>
        <pc:spChg chg="del">
          <ac:chgData name="景皓 許" userId="f45084559b4d1b52" providerId="LiveId" clId="{5F3848DF-0944-9B44-A51F-8F419C8977A6}" dt="2020-06-29T16:17:25.548" v="85" actId="931"/>
          <ac:spMkLst>
            <pc:docMk/>
            <pc:sldMk cId="671038303" sldId="268"/>
            <ac:spMk id="3" creationId="{833016A6-DD73-314C-8D16-20C6C73CF08C}"/>
          </ac:spMkLst>
        </pc:spChg>
        <pc:spChg chg="add mod">
          <ac:chgData name="景皓 許" userId="f45084559b4d1b52" providerId="LiveId" clId="{5F3848DF-0944-9B44-A51F-8F419C8977A6}" dt="2020-06-29T16:21:24.105" v="144" actId="14100"/>
          <ac:spMkLst>
            <pc:docMk/>
            <pc:sldMk cId="671038303" sldId="268"/>
            <ac:spMk id="8" creationId="{3609F711-803D-3041-8C08-24F03DF79E72}"/>
          </ac:spMkLst>
        </pc:spChg>
        <pc:spChg chg="add mod">
          <ac:chgData name="景皓 許" userId="f45084559b4d1b52" providerId="LiveId" clId="{5F3848DF-0944-9B44-A51F-8F419C8977A6}" dt="2020-06-30T04:04:24.290" v="2394" actId="20577"/>
          <ac:spMkLst>
            <pc:docMk/>
            <pc:sldMk cId="671038303" sldId="268"/>
            <ac:spMk id="9" creationId="{D902CB7F-C12D-5B42-B0BF-BB1F5C767127}"/>
          </ac:spMkLst>
        </pc:spChg>
        <pc:picChg chg="add mod modCrop">
          <ac:chgData name="景皓 許" userId="f45084559b4d1b52" providerId="LiveId" clId="{5F3848DF-0944-9B44-A51F-8F419C8977A6}" dt="2020-06-29T16:22:22.631" v="182" actId="1038"/>
          <ac:picMkLst>
            <pc:docMk/>
            <pc:sldMk cId="671038303" sldId="268"/>
            <ac:picMk id="5" creationId="{FD1F4858-EC15-974F-83C7-2D25C950D73A}"/>
          </ac:picMkLst>
        </pc:picChg>
        <pc:picChg chg="add mod modCrop">
          <ac:chgData name="景皓 許" userId="f45084559b4d1b52" providerId="LiveId" clId="{5F3848DF-0944-9B44-A51F-8F419C8977A6}" dt="2020-06-29T16:20:43.351" v="131" actId="1076"/>
          <ac:picMkLst>
            <pc:docMk/>
            <pc:sldMk cId="671038303" sldId="268"/>
            <ac:picMk id="7" creationId="{EE850618-BA35-6C41-95BB-D8831AC8EEAE}"/>
          </ac:picMkLst>
        </pc:picChg>
        <pc:picChg chg="add mod modCrop">
          <ac:chgData name="景皓 許" userId="f45084559b4d1b52" providerId="LiveId" clId="{5F3848DF-0944-9B44-A51F-8F419C8977A6}" dt="2020-06-29T16:43:07.055" v="335" actId="18131"/>
          <ac:picMkLst>
            <pc:docMk/>
            <pc:sldMk cId="671038303" sldId="268"/>
            <ac:picMk id="10" creationId="{12F60AD5-5970-304A-8641-B4415BE0968A}"/>
          </ac:picMkLst>
        </pc:picChg>
        <pc:picChg chg="add mod">
          <ac:chgData name="景皓 許" userId="f45084559b4d1b52" providerId="LiveId" clId="{5F3848DF-0944-9B44-A51F-8F419C8977A6}" dt="2020-06-30T02:21:57.448" v="1598" actId="1076"/>
          <ac:picMkLst>
            <pc:docMk/>
            <pc:sldMk cId="671038303" sldId="268"/>
            <ac:picMk id="11" creationId="{F3E44631-110F-4A4C-A24D-0BEEF43F34B2}"/>
          </ac:picMkLst>
        </pc:picChg>
        <pc:picChg chg="add mod">
          <ac:chgData name="景皓 許" userId="f45084559b4d1b52" providerId="LiveId" clId="{5F3848DF-0944-9B44-A51F-8F419C8977A6}" dt="2020-06-30T02:22:24.813" v="1605" actId="1076"/>
          <ac:picMkLst>
            <pc:docMk/>
            <pc:sldMk cId="671038303" sldId="268"/>
            <ac:picMk id="12" creationId="{BB656E03-E404-9E4E-BB40-8F35A51E7FEC}"/>
          </ac:picMkLst>
        </pc:picChg>
      </pc:sldChg>
      <pc:sldChg chg="modSp add modNotesTx">
        <pc:chgData name="景皓 許" userId="f45084559b4d1b52" providerId="LiveId" clId="{5F3848DF-0944-9B44-A51F-8F419C8977A6}" dt="2020-06-30T06:26:19.981" v="2699" actId="1076"/>
        <pc:sldMkLst>
          <pc:docMk/>
          <pc:sldMk cId="2703884900" sldId="269"/>
        </pc:sldMkLst>
        <pc:spChg chg="mod">
          <ac:chgData name="景皓 許" userId="f45084559b4d1b52" providerId="LiveId" clId="{5F3848DF-0944-9B44-A51F-8F419C8977A6}" dt="2020-06-29T12:46:14.278" v="15" actId="20577"/>
          <ac:spMkLst>
            <pc:docMk/>
            <pc:sldMk cId="2703884900" sldId="269"/>
            <ac:spMk id="2" creationId="{A1BDEA1E-BB6A-AD47-AE13-B64C2127595A}"/>
          </ac:spMkLst>
        </pc:spChg>
        <pc:spChg chg="mod">
          <ac:chgData name="景皓 許" userId="f45084559b4d1b52" providerId="LiveId" clId="{5F3848DF-0944-9B44-A51F-8F419C8977A6}" dt="2020-06-30T03:38:31.017" v="2387" actId="20577"/>
          <ac:spMkLst>
            <pc:docMk/>
            <pc:sldMk cId="2703884900" sldId="269"/>
            <ac:spMk id="3" creationId="{FF442AE1-1D67-6146-BD69-2BD9867C367E}"/>
          </ac:spMkLst>
        </pc:spChg>
        <pc:picChg chg="mod">
          <ac:chgData name="景皓 許" userId="f45084559b4d1b52" providerId="LiveId" clId="{5F3848DF-0944-9B44-A51F-8F419C8977A6}" dt="2020-06-30T06:26:19.981" v="2699" actId="1076"/>
          <ac:picMkLst>
            <pc:docMk/>
            <pc:sldMk cId="2703884900" sldId="269"/>
            <ac:picMk id="4" creationId="{00000000-0000-0000-0000-000000000000}"/>
          </ac:picMkLst>
        </pc:picChg>
      </pc:sldChg>
      <pc:sldChg chg="addSp delSp modSp add modAnim">
        <pc:chgData name="景皓 許" userId="f45084559b4d1b52" providerId="LiveId" clId="{5F3848DF-0944-9B44-A51F-8F419C8977A6}" dt="2020-06-30T06:10:02.485" v="2630"/>
        <pc:sldMkLst>
          <pc:docMk/>
          <pc:sldMk cId="1981374518" sldId="270"/>
        </pc:sldMkLst>
        <pc:spChg chg="mod">
          <ac:chgData name="景皓 許" userId="f45084559b4d1b52" providerId="LiveId" clId="{5F3848DF-0944-9B44-A51F-8F419C8977A6}" dt="2020-06-30T06:03:26.625" v="2560" actId="20577"/>
          <ac:spMkLst>
            <pc:docMk/>
            <pc:sldMk cId="1981374518" sldId="270"/>
            <ac:spMk id="2" creationId="{2A08B5A2-3EAE-3C41-8F1F-EFC57F37457E}"/>
          </ac:spMkLst>
        </pc:spChg>
        <pc:spChg chg="del">
          <ac:chgData name="景皓 許" userId="f45084559b4d1b52" providerId="LiveId" clId="{5F3848DF-0944-9B44-A51F-8F419C8977A6}" dt="2020-06-30T06:00:20.170" v="2510" actId="478"/>
          <ac:spMkLst>
            <pc:docMk/>
            <pc:sldMk cId="1981374518" sldId="270"/>
            <ac:spMk id="3" creationId="{2E6099E9-3200-4541-80D3-598373593319}"/>
          </ac:spMkLst>
        </pc:spChg>
        <pc:picChg chg="add mod">
          <ac:chgData name="景皓 許" userId="f45084559b4d1b52" providerId="LiveId" clId="{5F3848DF-0944-9B44-A51F-8F419C8977A6}" dt="2020-06-30T06:02:12.363" v="2537" actId="1076"/>
          <ac:picMkLst>
            <pc:docMk/>
            <pc:sldMk cId="1981374518" sldId="270"/>
            <ac:picMk id="5" creationId="{D291CC59-B98D-0342-9DCC-1F50AA814243}"/>
          </ac:picMkLst>
        </pc:picChg>
        <pc:picChg chg="add mod">
          <ac:chgData name="景皓 許" userId="f45084559b4d1b52" providerId="LiveId" clId="{5F3848DF-0944-9B44-A51F-8F419C8977A6}" dt="2020-06-30T06:08:58.984" v="2591" actId="1076"/>
          <ac:picMkLst>
            <pc:docMk/>
            <pc:sldMk cId="1981374518" sldId="270"/>
            <ac:picMk id="7" creationId="{B69E2EFF-4485-394C-B679-7CF427A04A65}"/>
          </ac:picMkLst>
        </pc:picChg>
        <pc:picChg chg="add mod">
          <ac:chgData name="景皓 許" userId="f45084559b4d1b52" providerId="LiveId" clId="{5F3848DF-0944-9B44-A51F-8F419C8977A6}" dt="2020-06-30T06:08:52.228" v="2590" actId="1076"/>
          <ac:picMkLst>
            <pc:docMk/>
            <pc:sldMk cId="1981374518" sldId="270"/>
            <ac:picMk id="9" creationId="{BD15DAE0-65E9-6942-B90E-714EF30FD021}"/>
          </ac:picMkLst>
        </pc:picChg>
        <pc:picChg chg="add mod">
          <ac:chgData name="景皓 許" userId="f45084559b4d1b52" providerId="LiveId" clId="{5F3848DF-0944-9B44-A51F-8F419C8977A6}" dt="2020-06-30T06:08:44.761" v="2589" actId="1076"/>
          <ac:picMkLst>
            <pc:docMk/>
            <pc:sldMk cId="1981374518" sldId="270"/>
            <ac:picMk id="11" creationId="{A212CDB4-E3DC-C94E-84E2-B6DA28AE15BA}"/>
          </ac:picMkLst>
        </pc:picChg>
        <pc:picChg chg="add mod">
          <ac:chgData name="景皓 許" userId="f45084559b4d1b52" providerId="LiveId" clId="{5F3848DF-0944-9B44-A51F-8F419C8977A6}" dt="2020-06-30T06:08:34.752" v="2588" actId="1076"/>
          <ac:picMkLst>
            <pc:docMk/>
            <pc:sldMk cId="1981374518" sldId="270"/>
            <ac:picMk id="13" creationId="{50087AB1-4332-C64E-92B3-EEE30F584E13}"/>
          </ac:picMkLst>
        </pc:picChg>
        <pc:picChg chg="add mod">
          <ac:chgData name="景皓 許" userId="f45084559b4d1b52" providerId="LiveId" clId="{5F3848DF-0944-9B44-A51F-8F419C8977A6}" dt="2020-06-30T06:08:22.786" v="2586" actId="1038"/>
          <ac:picMkLst>
            <pc:docMk/>
            <pc:sldMk cId="1981374518" sldId="270"/>
            <ac:picMk id="15" creationId="{50D7C1BE-2E1E-1047-A96A-AAA6CD7FFC8E}"/>
          </ac:picMkLst>
        </pc:picChg>
        <pc:picChg chg="add mod">
          <ac:chgData name="景皓 許" userId="f45084559b4d1b52" providerId="LiveId" clId="{5F3848DF-0944-9B44-A51F-8F419C8977A6}" dt="2020-06-30T06:08:29.557" v="2587" actId="1076"/>
          <ac:picMkLst>
            <pc:docMk/>
            <pc:sldMk cId="1981374518" sldId="270"/>
            <ac:picMk id="17" creationId="{6BB8E093-D105-794D-95F5-0899C23EE986}"/>
          </ac:picMkLst>
        </pc:picChg>
        <pc:picChg chg="add">
          <ac:chgData name="景皓 許" userId="f45084559b4d1b52" providerId="LiveId" clId="{5F3848DF-0944-9B44-A51F-8F419C8977A6}" dt="2020-06-30T06:10:02.485" v="2630"/>
          <ac:picMkLst>
            <pc:docMk/>
            <pc:sldMk cId="1981374518" sldId="270"/>
            <ac:picMk id="18" creationId="{45CA5FB3-84AF-EC46-964E-B47AA5155F12}"/>
          </ac:picMkLst>
        </pc:picChg>
      </pc:sldChg>
      <pc:sldChg chg="addSp delSp modSp add">
        <pc:chgData name="景皓 許" userId="f45084559b4d1b52" providerId="LiveId" clId="{5F3848DF-0944-9B44-A51F-8F419C8977A6}" dt="2020-06-30T04:04:33.565" v="2396" actId="20577"/>
        <pc:sldMkLst>
          <pc:docMk/>
          <pc:sldMk cId="1580087662" sldId="271"/>
        </pc:sldMkLst>
        <pc:spChg chg="mod">
          <ac:chgData name="景皓 許" userId="f45084559b4d1b52" providerId="LiveId" clId="{5F3848DF-0944-9B44-A51F-8F419C8977A6}" dt="2020-06-30T02:23:27.448" v="1611" actId="166"/>
          <ac:spMkLst>
            <pc:docMk/>
            <pc:sldMk cId="1580087662" sldId="271"/>
            <ac:spMk id="2" creationId="{449FBEB3-EA20-AA40-A4DC-C57CCEEB7433}"/>
          </ac:spMkLst>
        </pc:spChg>
        <pc:spChg chg="add del mod">
          <ac:chgData name="景皓 許" userId="f45084559b4d1b52" providerId="LiveId" clId="{5F3848DF-0944-9B44-A51F-8F419C8977A6}" dt="2020-06-29T16:32:29.860" v="226" actId="931"/>
          <ac:spMkLst>
            <pc:docMk/>
            <pc:sldMk cId="1580087662" sldId="271"/>
            <ac:spMk id="4" creationId="{79F15DF8-9AA9-1943-A774-45C6579BBA4F}"/>
          </ac:spMkLst>
        </pc:spChg>
        <pc:spChg chg="mod">
          <ac:chgData name="景皓 許" userId="f45084559b4d1b52" providerId="LiveId" clId="{5F3848DF-0944-9B44-A51F-8F419C8977A6}" dt="2020-06-29T16:40:13.191" v="303" actId="166"/>
          <ac:spMkLst>
            <pc:docMk/>
            <pc:sldMk cId="1580087662" sldId="271"/>
            <ac:spMk id="8" creationId="{3609F711-803D-3041-8C08-24F03DF79E72}"/>
          </ac:spMkLst>
        </pc:spChg>
        <pc:spChg chg="mod">
          <ac:chgData name="景皓 許" userId="f45084559b4d1b52" providerId="LiveId" clId="{5F3848DF-0944-9B44-A51F-8F419C8977A6}" dt="2020-06-30T04:04:33.565" v="2396" actId="20577"/>
          <ac:spMkLst>
            <pc:docMk/>
            <pc:sldMk cId="1580087662" sldId="271"/>
            <ac:spMk id="9" creationId="{D902CB7F-C12D-5B42-B0BF-BB1F5C767127}"/>
          </ac:spMkLst>
        </pc:spChg>
        <pc:picChg chg="del">
          <ac:chgData name="景皓 許" userId="f45084559b4d1b52" providerId="LiveId" clId="{5F3848DF-0944-9B44-A51F-8F419C8977A6}" dt="2020-06-29T16:31:55.626" v="225" actId="478"/>
          <ac:picMkLst>
            <pc:docMk/>
            <pc:sldMk cId="1580087662" sldId="271"/>
            <ac:picMk id="5" creationId="{FD1F4858-EC15-974F-83C7-2D25C950D73A}"/>
          </ac:picMkLst>
        </pc:picChg>
        <pc:picChg chg="del">
          <ac:chgData name="景皓 許" userId="f45084559b4d1b52" providerId="LiveId" clId="{5F3848DF-0944-9B44-A51F-8F419C8977A6}" dt="2020-06-29T16:31:54.356" v="224" actId="478"/>
          <ac:picMkLst>
            <pc:docMk/>
            <pc:sldMk cId="1580087662" sldId="271"/>
            <ac:picMk id="7" creationId="{EE850618-BA35-6C41-95BB-D8831AC8EEAE}"/>
          </ac:picMkLst>
        </pc:picChg>
        <pc:picChg chg="del mod">
          <ac:chgData name="景皓 許" userId="f45084559b4d1b52" providerId="LiveId" clId="{5F3848DF-0944-9B44-A51F-8F419C8977A6}" dt="2020-06-29T16:31:47.911" v="223" actId="478"/>
          <ac:picMkLst>
            <pc:docMk/>
            <pc:sldMk cId="1580087662" sldId="271"/>
            <ac:picMk id="10" creationId="{12F60AD5-5970-304A-8641-B4415BE0968A}"/>
          </ac:picMkLst>
        </pc:picChg>
        <pc:picChg chg="add mod modCrop">
          <ac:chgData name="景皓 許" userId="f45084559b4d1b52" providerId="LiveId" clId="{5F3848DF-0944-9B44-A51F-8F419C8977A6}" dt="2020-06-29T16:40:21.030" v="305" actId="1076"/>
          <ac:picMkLst>
            <pc:docMk/>
            <pc:sldMk cId="1580087662" sldId="271"/>
            <ac:picMk id="11" creationId="{7AA35FB8-CBBC-0247-B5EE-245D37C0831C}"/>
          </ac:picMkLst>
        </pc:picChg>
        <pc:picChg chg="add mod modCrop">
          <ac:chgData name="景皓 許" userId="f45084559b4d1b52" providerId="LiveId" clId="{5F3848DF-0944-9B44-A51F-8F419C8977A6}" dt="2020-06-29T16:43:45.644" v="391" actId="1038"/>
          <ac:picMkLst>
            <pc:docMk/>
            <pc:sldMk cId="1580087662" sldId="271"/>
            <ac:picMk id="13" creationId="{259D367F-C33C-8F46-8778-76B4D1952C7B}"/>
          </ac:picMkLst>
        </pc:picChg>
        <pc:picChg chg="add mod modCrop">
          <ac:chgData name="景皓 許" userId="f45084559b4d1b52" providerId="LiveId" clId="{5F3848DF-0944-9B44-A51F-8F419C8977A6}" dt="2020-06-29T16:43:21.137" v="337" actId="18131"/>
          <ac:picMkLst>
            <pc:docMk/>
            <pc:sldMk cId="1580087662" sldId="271"/>
            <ac:picMk id="14" creationId="{188719F5-6F6B-4942-96FD-2A2D89F96000}"/>
          </ac:picMkLst>
        </pc:picChg>
        <pc:picChg chg="add mod modCrop">
          <ac:chgData name="景皓 許" userId="f45084559b4d1b52" providerId="LiveId" clId="{5F3848DF-0944-9B44-A51F-8F419C8977A6}" dt="2020-06-29T16:40:36.879" v="314" actId="1076"/>
          <ac:picMkLst>
            <pc:docMk/>
            <pc:sldMk cId="1580087662" sldId="271"/>
            <ac:picMk id="15" creationId="{C335C80D-01FA-BD4A-B317-8AF104282938}"/>
          </ac:picMkLst>
        </pc:picChg>
        <pc:picChg chg="add mod modCrop">
          <ac:chgData name="景皓 許" userId="f45084559b4d1b52" providerId="LiveId" clId="{5F3848DF-0944-9B44-A51F-8F419C8977A6}" dt="2020-06-29T16:43:38.185" v="384" actId="1038"/>
          <ac:picMkLst>
            <pc:docMk/>
            <pc:sldMk cId="1580087662" sldId="271"/>
            <ac:picMk id="16" creationId="{DD2233CA-4A7A-BC40-98F1-DB192DEED991}"/>
          </ac:picMkLst>
        </pc:picChg>
        <pc:picChg chg="add mod">
          <ac:chgData name="景皓 許" userId="f45084559b4d1b52" providerId="LiveId" clId="{5F3848DF-0944-9B44-A51F-8F419C8977A6}" dt="2020-06-30T02:23:19.664" v="1610" actId="14100"/>
          <ac:picMkLst>
            <pc:docMk/>
            <pc:sldMk cId="1580087662" sldId="271"/>
            <ac:picMk id="17" creationId="{ABB7EDDA-6B43-2842-A1FF-961433A54411}"/>
          </ac:picMkLst>
        </pc:picChg>
        <pc:picChg chg="add mod">
          <ac:chgData name="景皓 許" userId="f45084559b4d1b52" providerId="LiveId" clId="{5F3848DF-0944-9B44-A51F-8F419C8977A6}" dt="2020-06-30T02:23:57.542" v="1632" actId="1038"/>
          <ac:picMkLst>
            <pc:docMk/>
            <pc:sldMk cId="1580087662" sldId="271"/>
            <ac:picMk id="18" creationId="{8150AAF1-5B6B-8541-B85E-62B9FCA351CB}"/>
          </ac:picMkLst>
        </pc:picChg>
      </pc:sldChg>
      <pc:sldChg chg="addSp delSp modSp add ord">
        <pc:chgData name="景皓 許" userId="f45084559b4d1b52" providerId="LiveId" clId="{5F3848DF-0944-9B44-A51F-8F419C8977A6}" dt="2020-06-30T02:55:45.914" v="1959"/>
        <pc:sldMkLst>
          <pc:docMk/>
          <pc:sldMk cId="3588678746" sldId="272"/>
        </pc:sldMkLst>
        <pc:spChg chg="mod">
          <ac:chgData name="景皓 許" userId="f45084559b4d1b52" providerId="LiveId" clId="{5F3848DF-0944-9B44-A51F-8F419C8977A6}" dt="2020-06-29T17:49:35.660" v="928" actId="1076"/>
          <ac:spMkLst>
            <pc:docMk/>
            <pc:sldMk cId="3588678746" sldId="272"/>
            <ac:spMk id="2" creationId="{2505F3EE-9070-9845-B62D-37A4B36A2DF3}"/>
          </ac:spMkLst>
        </pc:spChg>
        <pc:spChg chg="mod">
          <ac:chgData name="景皓 許" userId="f45084559b4d1b52" providerId="LiveId" clId="{5F3848DF-0944-9B44-A51F-8F419C8977A6}" dt="2020-06-29T17:50:13.655" v="943" actId="166"/>
          <ac:spMkLst>
            <pc:docMk/>
            <pc:sldMk cId="3588678746" sldId="272"/>
            <ac:spMk id="4" creationId="{00000000-0000-0000-0000-000000000000}"/>
          </ac:spMkLst>
        </pc:spChg>
        <pc:picChg chg="add mod">
          <ac:chgData name="景皓 許" userId="f45084559b4d1b52" providerId="LiveId" clId="{5F3848DF-0944-9B44-A51F-8F419C8977A6}" dt="2020-06-29T17:50:38.621" v="958" actId="1076"/>
          <ac:picMkLst>
            <pc:docMk/>
            <pc:sldMk cId="3588678746" sldId="272"/>
            <ac:picMk id="5" creationId="{54729C2C-1705-3248-8D4A-39288820BDEF}"/>
          </ac:picMkLst>
        </pc:picChg>
        <pc:picChg chg="add del mod modCrop">
          <ac:chgData name="景皓 許" userId="f45084559b4d1b52" providerId="LiveId" clId="{5F3848DF-0944-9B44-A51F-8F419C8977A6}" dt="2020-06-29T17:50:24.352" v="955" actId="1037"/>
          <ac:picMkLst>
            <pc:docMk/>
            <pc:sldMk cId="3588678746" sldId="272"/>
            <ac:picMk id="7" creationId="{443912A4-164D-084C-96CE-619B6269AD2D}"/>
          </ac:picMkLst>
        </pc:picChg>
        <pc:picChg chg="add mod">
          <ac:chgData name="景皓 許" userId="f45084559b4d1b52" providerId="LiveId" clId="{5F3848DF-0944-9B44-A51F-8F419C8977A6}" dt="2020-06-29T17:50:42.636" v="959" actId="1076"/>
          <ac:picMkLst>
            <pc:docMk/>
            <pc:sldMk cId="3588678746" sldId="272"/>
            <ac:picMk id="9" creationId="{76EF3CDB-E01F-454A-BC8C-BD23DAE17038}"/>
          </ac:picMkLst>
        </pc:picChg>
      </pc:sldChg>
      <pc:sldChg chg="modSp add">
        <pc:chgData name="景皓 許" userId="f45084559b4d1b52" providerId="LiveId" clId="{5F3848DF-0944-9B44-A51F-8F419C8977A6}" dt="2020-06-30T06:16:28.232" v="2697" actId="20577"/>
        <pc:sldMkLst>
          <pc:docMk/>
          <pc:sldMk cId="874445348" sldId="273"/>
        </pc:sldMkLst>
        <pc:spChg chg="mod">
          <ac:chgData name="景皓 許" userId="f45084559b4d1b52" providerId="LiveId" clId="{5F3848DF-0944-9B44-A51F-8F419C8977A6}" dt="2020-06-30T06:16:28.232" v="2697" actId="20577"/>
          <ac:spMkLst>
            <pc:docMk/>
            <pc:sldMk cId="874445348" sldId="273"/>
            <ac:spMk id="18" creationId="{00000000-0000-0000-0000-000000000000}"/>
          </ac:spMkLst>
        </pc:spChg>
      </pc:sldChg>
      <pc:sldChg chg="add">
        <pc:chgData name="景皓 許" userId="f45084559b4d1b52" providerId="LiveId" clId="{5F3848DF-0944-9B44-A51F-8F419C8977A6}" dt="2020-06-29T18:31:30.765" v="1244"/>
        <pc:sldMkLst>
          <pc:docMk/>
          <pc:sldMk cId="830086922" sldId="274"/>
        </pc:sldMkLst>
      </pc:sldChg>
      <pc:sldChg chg="addSp delSp modSp add">
        <pc:chgData name="景皓 許" userId="f45084559b4d1b52" providerId="LiveId" clId="{5F3848DF-0944-9B44-A51F-8F419C8977A6}" dt="2020-06-29T20:25:28.497" v="1595" actId="1076"/>
        <pc:sldMkLst>
          <pc:docMk/>
          <pc:sldMk cId="3638960789" sldId="275"/>
        </pc:sldMkLst>
        <pc:spChg chg="mod">
          <ac:chgData name="景皓 許" userId="f45084559b4d1b52" providerId="LiveId" clId="{5F3848DF-0944-9B44-A51F-8F419C8977A6}" dt="2020-06-29T20:25:28.497" v="1595" actId="1076"/>
          <ac:spMkLst>
            <pc:docMk/>
            <pc:sldMk cId="3638960789" sldId="275"/>
            <ac:spMk id="2" creationId="{FF07F8FF-F358-3D47-B887-ADF671356709}"/>
          </ac:spMkLst>
        </pc:spChg>
        <pc:spChg chg="del">
          <ac:chgData name="景皓 許" userId="f45084559b4d1b52" providerId="LiveId" clId="{5F3848DF-0944-9B44-A51F-8F419C8977A6}" dt="2020-06-29T18:35:43.790" v="1246" actId="931"/>
          <ac:spMkLst>
            <pc:docMk/>
            <pc:sldMk cId="3638960789" sldId="275"/>
            <ac:spMk id="3" creationId="{0696C15A-B132-C045-B82F-AEC327A3073D}"/>
          </ac:spMkLst>
        </pc:spChg>
        <pc:picChg chg="add mod">
          <ac:chgData name="景皓 許" userId="f45084559b4d1b52" providerId="LiveId" clId="{5F3848DF-0944-9B44-A51F-8F419C8977A6}" dt="2020-06-29T20:23:48.517" v="1534" actId="14100"/>
          <ac:picMkLst>
            <pc:docMk/>
            <pc:sldMk cId="3638960789" sldId="275"/>
            <ac:picMk id="5" creationId="{9F8398BD-AAC9-BE40-B9E9-83FE8E636937}"/>
          </ac:picMkLst>
        </pc:picChg>
        <pc:picChg chg="add del mod">
          <ac:chgData name="景皓 許" userId="f45084559b4d1b52" providerId="LiveId" clId="{5F3848DF-0944-9B44-A51F-8F419C8977A6}" dt="2020-06-29T20:23:37.271" v="1530" actId="478"/>
          <ac:picMkLst>
            <pc:docMk/>
            <pc:sldMk cId="3638960789" sldId="275"/>
            <ac:picMk id="7" creationId="{5420DF7C-A2F1-BA40-AF7E-F125B2F20315}"/>
          </ac:picMkLst>
        </pc:picChg>
      </pc:sldChg>
      <pc:sldChg chg="addSp delSp modSp add">
        <pc:chgData name="景皓 許" userId="f45084559b4d1b52" providerId="LiveId" clId="{5F3848DF-0944-9B44-A51F-8F419C8977A6}" dt="2020-06-30T02:51:15.543" v="1956" actId="1076"/>
        <pc:sldMkLst>
          <pc:docMk/>
          <pc:sldMk cId="463416605" sldId="276"/>
        </pc:sldMkLst>
        <pc:spChg chg="mod">
          <ac:chgData name="景皓 許" userId="f45084559b4d1b52" providerId="LiveId" clId="{5F3848DF-0944-9B44-A51F-8F419C8977A6}" dt="2020-06-29T19:29:42.712" v="1419" actId="166"/>
          <ac:spMkLst>
            <pc:docMk/>
            <pc:sldMk cId="463416605" sldId="276"/>
            <ac:spMk id="2" creationId="{0C3DF450-2CD6-D64F-AB0B-95F38F1DDEC7}"/>
          </ac:spMkLst>
        </pc:spChg>
        <pc:spChg chg="del">
          <ac:chgData name="景皓 許" userId="f45084559b4d1b52" providerId="LiveId" clId="{5F3848DF-0944-9B44-A51F-8F419C8977A6}" dt="2020-06-29T19:17:35.776" v="1283" actId="931"/>
          <ac:spMkLst>
            <pc:docMk/>
            <pc:sldMk cId="463416605" sldId="276"/>
            <ac:spMk id="3" creationId="{1E754EB7-529E-E148-ABAD-D6CFEBCB1926}"/>
          </ac:spMkLst>
        </pc:spChg>
        <pc:spChg chg="add del mod">
          <ac:chgData name="景皓 許" userId="f45084559b4d1b52" providerId="LiveId" clId="{5F3848DF-0944-9B44-A51F-8F419C8977A6}" dt="2020-06-29T19:26:38.279" v="1287" actId="931"/>
          <ac:spMkLst>
            <pc:docMk/>
            <pc:sldMk cId="463416605" sldId="276"/>
            <ac:spMk id="7" creationId="{E259D457-2F65-674B-B13E-A406AF4BA51B}"/>
          </ac:spMkLst>
        </pc:spChg>
        <pc:spChg chg="add del mod">
          <ac:chgData name="景皓 許" userId="f45084559b4d1b52" providerId="LiveId" clId="{5F3848DF-0944-9B44-A51F-8F419C8977A6}" dt="2020-06-29T19:31:18.926" v="1453" actId="478"/>
          <ac:spMkLst>
            <pc:docMk/>
            <pc:sldMk cId="463416605" sldId="276"/>
            <ac:spMk id="10" creationId="{8E0E17F6-F0E4-E445-86EA-93D7B5C37FDC}"/>
          </ac:spMkLst>
        </pc:spChg>
        <pc:spChg chg="add mod">
          <ac:chgData name="景皓 許" userId="f45084559b4d1b52" providerId="LiveId" clId="{5F3848DF-0944-9B44-A51F-8F419C8977A6}" dt="2020-06-30T02:51:15.543" v="1956" actId="1076"/>
          <ac:spMkLst>
            <pc:docMk/>
            <pc:sldMk cId="463416605" sldId="276"/>
            <ac:spMk id="11" creationId="{D3DCB6BA-97C4-9D41-8FF1-7B6F45095818}"/>
          </ac:spMkLst>
        </pc:spChg>
        <pc:spChg chg="add mod">
          <ac:chgData name="景皓 許" userId="f45084559b4d1b52" providerId="LiveId" clId="{5F3848DF-0944-9B44-A51F-8F419C8977A6}" dt="2020-06-30T02:50:26.986" v="1954" actId="1037"/>
          <ac:spMkLst>
            <pc:docMk/>
            <pc:sldMk cId="463416605" sldId="276"/>
            <ac:spMk id="12" creationId="{6FDA914E-5772-1942-8B06-0C17021ADA37}"/>
          </ac:spMkLst>
        </pc:spChg>
        <pc:spChg chg="add mod">
          <ac:chgData name="景皓 許" userId="f45084559b4d1b52" providerId="LiveId" clId="{5F3848DF-0944-9B44-A51F-8F419C8977A6}" dt="2020-06-30T02:50:21.026" v="1936" actId="1035"/>
          <ac:spMkLst>
            <pc:docMk/>
            <pc:sldMk cId="463416605" sldId="276"/>
            <ac:spMk id="13" creationId="{AF1B1925-0118-2A47-A1CF-995BB377A547}"/>
          </ac:spMkLst>
        </pc:spChg>
        <pc:spChg chg="add mod">
          <ac:chgData name="景皓 許" userId="f45084559b4d1b52" providerId="LiveId" clId="{5F3848DF-0944-9B44-A51F-8F419C8977A6}" dt="2020-06-30T02:50:15.726" v="1919" actId="1036"/>
          <ac:spMkLst>
            <pc:docMk/>
            <pc:sldMk cId="463416605" sldId="276"/>
            <ac:spMk id="14" creationId="{C2FB8FCE-2D1F-C940-94EA-B332D18C57B2}"/>
          </ac:spMkLst>
        </pc:spChg>
        <pc:spChg chg="add mod">
          <ac:chgData name="景皓 許" userId="f45084559b4d1b52" providerId="LiveId" clId="{5F3848DF-0944-9B44-A51F-8F419C8977A6}" dt="2020-06-30T02:50:09.862" v="1907" actId="1035"/>
          <ac:spMkLst>
            <pc:docMk/>
            <pc:sldMk cId="463416605" sldId="276"/>
            <ac:spMk id="15" creationId="{B57D3FE1-8607-134D-B42E-70498ED4699D}"/>
          </ac:spMkLst>
        </pc:spChg>
        <pc:spChg chg="add mod">
          <ac:chgData name="景皓 許" userId="f45084559b4d1b52" providerId="LiveId" clId="{5F3848DF-0944-9B44-A51F-8F419C8977A6}" dt="2020-06-30T02:50:02.739" v="1884" actId="1036"/>
          <ac:spMkLst>
            <pc:docMk/>
            <pc:sldMk cId="463416605" sldId="276"/>
            <ac:spMk id="16" creationId="{5EA7DC84-D1A6-5E4E-ADD7-A54624FC2659}"/>
          </ac:spMkLst>
        </pc:spChg>
        <pc:spChg chg="add del mod">
          <ac:chgData name="景皓 許" userId="f45084559b4d1b52" providerId="LiveId" clId="{5F3848DF-0944-9B44-A51F-8F419C8977A6}" dt="2020-06-30T02:48:22.926" v="1772" actId="478"/>
          <ac:spMkLst>
            <pc:docMk/>
            <pc:sldMk cId="463416605" sldId="276"/>
            <ac:spMk id="18" creationId="{8755C2B4-EFDE-5E4D-84B9-D27E9395F0E6}"/>
          </ac:spMkLst>
        </pc:spChg>
        <pc:grpChg chg="add mod">
          <ac:chgData name="景皓 許" userId="f45084559b4d1b52" providerId="LiveId" clId="{5F3848DF-0944-9B44-A51F-8F419C8977A6}" dt="2020-06-30T02:49:51.214" v="1842" actId="1037"/>
          <ac:grpSpMkLst>
            <pc:docMk/>
            <pc:sldMk cId="463416605" sldId="276"/>
            <ac:grpSpMk id="19" creationId="{A357F92F-46F7-A14D-BB0D-72F81F0B09DE}"/>
          </ac:grpSpMkLst>
        </pc:grpChg>
        <pc:picChg chg="add del mod">
          <ac:chgData name="景皓 許" userId="f45084559b4d1b52" providerId="LiveId" clId="{5F3848DF-0944-9B44-A51F-8F419C8977A6}" dt="2020-06-30T02:48:19.500" v="1771" actId="478"/>
          <ac:picMkLst>
            <pc:docMk/>
            <pc:sldMk cId="463416605" sldId="276"/>
            <ac:picMk id="5" creationId="{50D12A4B-5427-E245-A9E9-71C8DA98E448}"/>
          </ac:picMkLst>
        </pc:picChg>
        <pc:picChg chg="add mod">
          <ac:chgData name="景皓 許" userId="f45084559b4d1b52" providerId="LiveId" clId="{5F3848DF-0944-9B44-A51F-8F419C8977A6}" dt="2020-06-29T19:32:57.410" v="1513" actId="1035"/>
          <ac:picMkLst>
            <pc:docMk/>
            <pc:sldMk cId="463416605" sldId="276"/>
            <ac:picMk id="9" creationId="{12B43501-8D66-524C-9F4E-976E502C7DE3}"/>
          </ac:picMkLst>
        </pc:picChg>
        <pc:picChg chg="add mod">
          <ac:chgData name="景皓 許" userId="f45084559b4d1b52" providerId="LiveId" clId="{5F3848DF-0944-9B44-A51F-8F419C8977A6}" dt="2020-06-30T02:49:26.555" v="1779" actId="14100"/>
          <ac:picMkLst>
            <pc:docMk/>
            <pc:sldMk cId="463416605" sldId="276"/>
            <ac:picMk id="21" creationId="{778EE7DA-DDFD-164E-8E09-2D286C51126F}"/>
          </ac:picMkLst>
        </pc:picChg>
      </pc:sldChg>
      <pc:sldChg chg="addSp delSp modSp add">
        <pc:chgData name="景皓 許" userId="f45084559b4d1b52" providerId="LiveId" clId="{5F3848DF-0944-9B44-A51F-8F419C8977A6}" dt="2020-06-30T04:04:41.901" v="2398" actId="20577"/>
        <pc:sldMkLst>
          <pc:docMk/>
          <pc:sldMk cId="159320344" sldId="277"/>
        </pc:sldMkLst>
        <pc:spChg chg="mod">
          <ac:chgData name="景皓 許" userId="f45084559b4d1b52" providerId="LiveId" clId="{5F3848DF-0944-9B44-A51F-8F419C8977A6}" dt="2020-06-30T03:16:08.203" v="2012" actId="1076"/>
          <ac:spMkLst>
            <pc:docMk/>
            <pc:sldMk cId="159320344" sldId="277"/>
            <ac:spMk id="2" creationId="{29BE2000-7A86-EE40-B240-24701A6FC1BE}"/>
          </ac:spMkLst>
        </pc:spChg>
        <pc:spChg chg="del">
          <ac:chgData name="景皓 許" userId="f45084559b4d1b52" providerId="LiveId" clId="{5F3848DF-0944-9B44-A51F-8F419C8977A6}" dt="2020-06-30T03:14:10.826" v="1978" actId="931"/>
          <ac:spMkLst>
            <pc:docMk/>
            <pc:sldMk cId="159320344" sldId="277"/>
            <ac:spMk id="3" creationId="{15F7D29E-EE33-BB4B-8061-FA4D4A550A22}"/>
          </ac:spMkLst>
        </pc:spChg>
        <pc:spChg chg="add mod">
          <ac:chgData name="景皓 許" userId="f45084559b4d1b52" providerId="LiveId" clId="{5F3848DF-0944-9B44-A51F-8F419C8977A6}" dt="2020-06-30T03:18:44.792" v="2062" actId="1036"/>
          <ac:spMkLst>
            <pc:docMk/>
            <pc:sldMk cId="159320344" sldId="277"/>
            <ac:spMk id="8" creationId="{AB8FD672-1591-E94F-BCC0-1229B170F2FE}"/>
          </ac:spMkLst>
        </pc:spChg>
        <pc:spChg chg="add mod">
          <ac:chgData name="景皓 許" userId="f45084559b4d1b52" providerId="LiveId" clId="{5F3848DF-0944-9B44-A51F-8F419C8977A6}" dt="2020-06-30T04:04:41.901" v="2398" actId="20577"/>
          <ac:spMkLst>
            <pc:docMk/>
            <pc:sldMk cId="159320344" sldId="277"/>
            <ac:spMk id="9" creationId="{B34956B1-EA3A-7B44-A56A-DD20DF3AE9C1}"/>
          </ac:spMkLst>
        </pc:spChg>
        <pc:picChg chg="add mod modCrop">
          <ac:chgData name="景皓 許" userId="f45084559b4d1b52" providerId="LiveId" clId="{5F3848DF-0944-9B44-A51F-8F419C8977A6}" dt="2020-06-30T03:18:44.792" v="2062" actId="1036"/>
          <ac:picMkLst>
            <pc:docMk/>
            <pc:sldMk cId="159320344" sldId="277"/>
            <ac:picMk id="5" creationId="{2ED69EE2-37D3-6843-A9AC-D566D07543C4}"/>
          </ac:picMkLst>
        </pc:picChg>
        <pc:picChg chg="add mod modCrop">
          <ac:chgData name="景皓 許" userId="f45084559b4d1b52" providerId="LiveId" clId="{5F3848DF-0944-9B44-A51F-8F419C8977A6}" dt="2020-06-30T03:18:44.792" v="2062" actId="1036"/>
          <ac:picMkLst>
            <pc:docMk/>
            <pc:sldMk cId="159320344" sldId="277"/>
            <ac:picMk id="7" creationId="{E5D390E7-79E4-9F4C-B785-2C2AB06449C6}"/>
          </ac:picMkLst>
        </pc:picChg>
        <pc:picChg chg="add mod modCrop">
          <ac:chgData name="景皓 許" userId="f45084559b4d1b52" providerId="LiveId" clId="{5F3848DF-0944-9B44-A51F-8F419C8977A6}" dt="2020-06-30T03:19:50.939" v="2140" actId="1038"/>
          <ac:picMkLst>
            <pc:docMk/>
            <pc:sldMk cId="159320344" sldId="277"/>
            <ac:picMk id="11" creationId="{9154CED1-0875-744E-A408-26FFF3350EEC}"/>
          </ac:picMkLst>
        </pc:picChg>
      </pc:sldChg>
      <pc:sldChg chg="addSp delSp modSp add">
        <pc:chgData name="景皓 許" userId="f45084559b4d1b52" providerId="LiveId" clId="{5F3848DF-0944-9B44-A51F-8F419C8977A6}" dt="2020-06-30T03:35:02.889" v="2290" actId="1076"/>
        <pc:sldMkLst>
          <pc:docMk/>
          <pc:sldMk cId="1286475841" sldId="278"/>
        </pc:sldMkLst>
        <pc:spChg chg="mod">
          <ac:chgData name="景皓 許" userId="f45084559b4d1b52" providerId="LiveId" clId="{5F3848DF-0944-9B44-A51F-8F419C8977A6}" dt="2020-06-30T03:26:46.882" v="2172" actId="1076"/>
          <ac:spMkLst>
            <pc:docMk/>
            <pc:sldMk cId="1286475841" sldId="278"/>
            <ac:spMk id="2" creationId="{F27C982F-2A3B-524E-8711-222C1CC6320D}"/>
          </ac:spMkLst>
        </pc:spChg>
        <pc:spChg chg="del">
          <ac:chgData name="景皓 許" userId="f45084559b4d1b52" providerId="LiveId" clId="{5F3848DF-0944-9B44-A51F-8F419C8977A6}" dt="2020-06-30T03:26:49.329" v="2173" actId="478"/>
          <ac:spMkLst>
            <pc:docMk/>
            <pc:sldMk cId="1286475841" sldId="278"/>
            <ac:spMk id="3" creationId="{01FE1D25-5ED8-4D4F-AFF8-EFFC2504B385}"/>
          </ac:spMkLst>
        </pc:spChg>
        <pc:spChg chg="add mod">
          <ac:chgData name="景皓 許" userId="f45084559b4d1b52" providerId="LiveId" clId="{5F3848DF-0944-9B44-A51F-8F419C8977A6}" dt="2020-06-30T03:29:41.866" v="2196" actId="1076"/>
          <ac:spMkLst>
            <pc:docMk/>
            <pc:sldMk cId="1286475841" sldId="278"/>
            <ac:spMk id="11" creationId="{7F3FB236-1922-314F-AAD9-F89E88AB95D8}"/>
          </ac:spMkLst>
        </pc:spChg>
        <pc:picChg chg="add mod modCrop">
          <ac:chgData name="景皓 許" userId="f45084559b4d1b52" providerId="LiveId" clId="{5F3848DF-0944-9B44-A51F-8F419C8977A6}" dt="2020-06-30T03:32:14.659" v="2231" actId="1076"/>
          <ac:picMkLst>
            <pc:docMk/>
            <pc:sldMk cId="1286475841" sldId="278"/>
            <ac:picMk id="5" creationId="{10348B5C-DF9D-F14E-9B59-05CF5E0C4540}"/>
          </ac:picMkLst>
        </pc:picChg>
        <pc:picChg chg="add mod modCrop">
          <ac:chgData name="景皓 許" userId="f45084559b4d1b52" providerId="LiveId" clId="{5F3848DF-0944-9B44-A51F-8F419C8977A6}" dt="2020-06-30T03:31:32.791" v="2223" actId="1076"/>
          <ac:picMkLst>
            <pc:docMk/>
            <pc:sldMk cId="1286475841" sldId="278"/>
            <ac:picMk id="7" creationId="{E010FB4D-F546-754D-88F4-66A05CDD3752}"/>
          </ac:picMkLst>
        </pc:picChg>
        <pc:picChg chg="add mod modCrop">
          <ac:chgData name="景皓 許" userId="f45084559b4d1b52" providerId="LiveId" clId="{5F3848DF-0944-9B44-A51F-8F419C8977A6}" dt="2020-06-30T03:33:52.761" v="2270" actId="1037"/>
          <ac:picMkLst>
            <pc:docMk/>
            <pc:sldMk cId="1286475841" sldId="278"/>
            <ac:picMk id="9" creationId="{6607A54B-C8F8-CE45-9D2D-7B0AE3833A2D}"/>
          </ac:picMkLst>
        </pc:picChg>
        <pc:picChg chg="add del mod">
          <ac:chgData name="景皓 許" userId="f45084559b4d1b52" providerId="LiveId" clId="{5F3848DF-0944-9B44-A51F-8F419C8977A6}" dt="2020-06-30T03:35:02.889" v="2290" actId="1076"/>
          <ac:picMkLst>
            <pc:docMk/>
            <pc:sldMk cId="1286475841" sldId="278"/>
            <ac:picMk id="10" creationId="{7BBDB53E-377A-1744-AA41-CC1E6D3B5156}"/>
          </ac:picMkLst>
        </pc:picChg>
        <pc:cxnChg chg="add mod">
          <ac:chgData name="景皓 許" userId="f45084559b4d1b52" providerId="LiveId" clId="{5F3848DF-0944-9B44-A51F-8F419C8977A6}" dt="2020-06-30T03:32:28.216" v="2234" actId="1076"/>
          <ac:cxnSpMkLst>
            <pc:docMk/>
            <pc:sldMk cId="1286475841" sldId="278"/>
            <ac:cxnSpMk id="13" creationId="{A398D914-16F2-3E4F-90B4-689BD4FB9509}"/>
          </ac:cxnSpMkLst>
        </pc:cxnChg>
        <pc:cxnChg chg="add mod">
          <ac:chgData name="景皓 許" userId="f45084559b4d1b52" providerId="LiveId" clId="{5F3848DF-0944-9B44-A51F-8F419C8977A6}" dt="2020-06-30T03:32:58.552" v="2238" actId="1582"/>
          <ac:cxnSpMkLst>
            <pc:docMk/>
            <pc:sldMk cId="1286475841" sldId="278"/>
            <ac:cxnSpMk id="17" creationId="{45F07236-8E4C-9445-8766-1DF45347A4B7}"/>
          </ac:cxnSpMkLst>
        </pc:cxnChg>
        <pc:cxnChg chg="add mod">
          <ac:chgData name="景皓 許" userId="f45084559b4d1b52" providerId="LiveId" clId="{5F3848DF-0944-9B44-A51F-8F419C8977A6}" dt="2020-06-30T03:33:43.261" v="2261" actId="14100"/>
          <ac:cxnSpMkLst>
            <pc:docMk/>
            <pc:sldMk cId="1286475841" sldId="278"/>
            <ac:cxnSpMk id="18" creationId="{B2512FEA-B6ED-7443-8CA2-60ECAE6A6A13}"/>
          </ac:cxnSpMkLst>
        </pc:cxnChg>
        <pc:cxnChg chg="add mod">
          <ac:chgData name="景皓 許" userId="f45084559b4d1b52" providerId="LiveId" clId="{5F3848DF-0944-9B44-A51F-8F419C8977A6}" dt="2020-06-30T03:33:32.551" v="2259" actId="1582"/>
          <ac:cxnSpMkLst>
            <pc:docMk/>
            <pc:sldMk cId="1286475841" sldId="278"/>
            <ac:cxnSpMk id="19" creationId="{5996205C-70D9-2446-A729-FCE16D6F319D}"/>
          </ac:cxnSpMkLst>
        </pc:cxnChg>
        <pc:cxnChg chg="add del">
          <ac:chgData name="景皓 許" userId="f45084559b4d1b52" providerId="LiveId" clId="{5F3848DF-0944-9B44-A51F-8F419C8977A6}" dt="2020-06-30T03:33:53.222" v="2271"/>
          <ac:cxnSpMkLst>
            <pc:docMk/>
            <pc:sldMk cId="1286475841" sldId="278"/>
            <ac:cxnSpMk id="23" creationId="{2F1D0A2F-08C0-1142-8C18-CACD6DCB5ABC}"/>
          </ac:cxnSpMkLst>
        </pc:cxnChg>
        <pc:cxnChg chg="add del">
          <ac:chgData name="景皓 許" userId="f45084559b4d1b52" providerId="LiveId" clId="{5F3848DF-0944-9B44-A51F-8F419C8977A6}" dt="2020-06-30T03:33:53.222" v="2271"/>
          <ac:cxnSpMkLst>
            <pc:docMk/>
            <pc:sldMk cId="1286475841" sldId="278"/>
            <ac:cxnSpMk id="24" creationId="{1F51FE1C-20EE-9C48-8736-962311D173AC}"/>
          </ac:cxnSpMkLst>
        </pc:cxnChg>
        <pc:cxnChg chg="add mod">
          <ac:chgData name="景皓 許" userId="f45084559b4d1b52" providerId="LiveId" clId="{5F3848DF-0944-9B44-A51F-8F419C8977A6}" dt="2020-06-30T03:34:42.732" v="2287" actId="208"/>
          <ac:cxnSpMkLst>
            <pc:docMk/>
            <pc:sldMk cId="1286475841" sldId="278"/>
            <ac:cxnSpMk id="25" creationId="{4E066887-77AE-1843-9E4F-633DA5BD39F3}"/>
          </ac:cxnSpMkLst>
        </pc:cxnChg>
        <pc:cxnChg chg="add mod">
          <ac:chgData name="景皓 許" userId="f45084559b4d1b52" providerId="LiveId" clId="{5F3848DF-0944-9B44-A51F-8F419C8977A6}" dt="2020-06-30T03:34:47.096" v="2288" actId="208"/>
          <ac:cxnSpMkLst>
            <pc:docMk/>
            <pc:sldMk cId="1286475841" sldId="278"/>
            <ac:cxnSpMk id="26" creationId="{200B4B95-0AD5-E148-9F26-36A5C77F15E4}"/>
          </ac:cxnSpMkLst>
        </pc:cxnChg>
      </pc:sldChg>
      <pc:sldChg chg="addSp delSp modSp add modAnim">
        <pc:chgData name="景皓 許" userId="f45084559b4d1b52" providerId="LiveId" clId="{5F3848DF-0944-9B44-A51F-8F419C8977A6}" dt="2020-06-30T06:10:00.628" v="2629" actId="1076"/>
        <pc:sldMkLst>
          <pc:docMk/>
          <pc:sldMk cId="4224545263" sldId="279"/>
        </pc:sldMkLst>
        <pc:spChg chg="mod">
          <ac:chgData name="景皓 許" userId="f45084559b4d1b52" providerId="LiveId" clId="{5F3848DF-0944-9B44-A51F-8F419C8977A6}" dt="2020-06-30T06:06:04.647" v="2564" actId="20577"/>
          <ac:spMkLst>
            <pc:docMk/>
            <pc:sldMk cId="4224545263" sldId="279"/>
            <ac:spMk id="2" creationId="{408EA932-B1D0-B040-8DF5-4CA2EC561BA8}"/>
          </ac:spMkLst>
        </pc:spChg>
        <pc:spChg chg="del mod">
          <ac:chgData name="景皓 許" userId="f45084559b4d1b52" providerId="LiveId" clId="{5F3848DF-0944-9B44-A51F-8F419C8977A6}" dt="2020-06-30T06:06:11.185" v="2566" actId="478"/>
          <ac:spMkLst>
            <pc:docMk/>
            <pc:sldMk cId="4224545263" sldId="279"/>
            <ac:spMk id="3" creationId="{B920013E-615C-0C4E-95B0-108F9ACA390F}"/>
          </ac:spMkLst>
        </pc:spChg>
        <pc:picChg chg="add mod">
          <ac:chgData name="景皓 許" userId="f45084559b4d1b52" providerId="LiveId" clId="{5F3848DF-0944-9B44-A51F-8F419C8977A6}" dt="2020-06-30T06:06:20.383" v="2567" actId="931"/>
          <ac:picMkLst>
            <pc:docMk/>
            <pc:sldMk cId="4224545263" sldId="279"/>
            <ac:picMk id="5" creationId="{E691350B-4740-F548-88F9-D0BD3C09EFE3}"/>
          </ac:picMkLst>
        </pc:picChg>
        <pc:picChg chg="add mod">
          <ac:chgData name="景皓 許" userId="f45084559b4d1b52" providerId="LiveId" clId="{5F3848DF-0944-9B44-A51F-8F419C8977A6}" dt="2020-06-30T06:06:48.800" v="2569" actId="931"/>
          <ac:picMkLst>
            <pc:docMk/>
            <pc:sldMk cId="4224545263" sldId="279"/>
            <ac:picMk id="7" creationId="{1F49A8E9-041B-3943-B889-9F12BC10B8D1}"/>
          </ac:picMkLst>
        </pc:picChg>
        <pc:picChg chg="add mod">
          <ac:chgData name="景皓 許" userId="f45084559b4d1b52" providerId="LiveId" clId="{5F3848DF-0944-9B44-A51F-8F419C8977A6}" dt="2020-06-30T06:07:09.583" v="2571" actId="931"/>
          <ac:picMkLst>
            <pc:docMk/>
            <pc:sldMk cId="4224545263" sldId="279"/>
            <ac:picMk id="9" creationId="{A51D749A-2880-FA45-8633-1666E89B4764}"/>
          </ac:picMkLst>
        </pc:picChg>
        <pc:picChg chg="add mod">
          <ac:chgData name="景皓 許" userId="f45084559b4d1b52" providerId="LiveId" clId="{5F3848DF-0944-9B44-A51F-8F419C8977A6}" dt="2020-06-30T06:07:30.832" v="2573" actId="931"/>
          <ac:picMkLst>
            <pc:docMk/>
            <pc:sldMk cId="4224545263" sldId="279"/>
            <ac:picMk id="11" creationId="{1AC9C7FF-E805-4746-B84D-EBB8EEC2F61C}"/>
          </ac:picMkLst>
        </pc:picChg>
        <pc:picChg chg="add mod">
          <ac:chgData name="景皓 許" userId="f45084559b4d1b52" providerId="LiveId" clId="{5F3848DF-0944-9B44-A51F-8F419C8977A6}" dt="2020-06-30T06:07:48.901" v="2575" actId="931"/>
          <ac:picMkLst>
            <pc:docMk/>
            <pc:sldMk cId="4224545263" sldId="279"/>
            <ac:picMk id="13" creationId="{098888D1-BA72-A54F-8A9C-6CDF120589C4}"/>
          </ac:picMkLst>
        </pc:picChg>
        <pc:picChg chg="add mod">
          <ac:chgData name="景皓 許" userId="f45084559b4d1b52" providerId="LiveId" clId="{5F3848DF-0944-9B44-A51F-8F419C8977A6}" dt="2020-06-30T06:10:00.628" v="2629" actId="1076"/>
          <ac:picMkLst>
            <pc:docMk/>
            <pc:sldMk cId="4224545263" sldId="279"/>
            <ac:picMk id="14" creationId="{80F30212-AFE9-5D43-A49D-6CCE99A7A1DF}"/>
          </ac:picMkLst>
        </pc:picChg>
      </pc:sldChg>
      <pc:sldChg chg="addSp delSp modSp add modAnim">
        <pc:chgData name="景皓 許" userId="f45084559b4d1b52" providerId="LiveId" clId="{5F3848DF-0944-9B44-A51F-8F419C8977A6}" dt="2020-06-30T06:12:31.617" v="2650" actId="1076"/>
        <pc:sldMkLst>
          <pc:docMk/>
          <pc:sldMk cId="292170644" sldId="280"/>
        </pc:sldMkLst>
        <pc:spChg chg="mod">
          <ac:chgData name="景皓 許" userId="f45084559b4d1b52" providerId="LiveId" clId="{5F3848DF-0944-9B44-A51F-8F419C8977A6}" dt="2020-06-30T06:09:23.974" v="2626" actId="20577"/>
          <ac:spMkLst>
            <pc:docMk/>
            <pc:sldMk cId="292170644" sldId="280"/>
            <ac:spMk id="2" creationId="{19C3C160-F4A4-7545-9979-729601025E25}"/>
          </ac:spMkLst>
        </pc:spChg>
        <pc:spChg chg="del">
          <ac:chgData name="景皓 許" userId="f45084559b4d1b52" providerId="LiveId" clId="{5F3848DF-0944-9B44-A51F-8F419C8977A6}" dt="2020-06-30T06:09:27.831" v="2627" actId="478"/>
          <ac:spMkLst>
            <pc:docMk/>
            <pc:sldMk cId="292170644" sldId="280"/>
            <ac:spMk id="3" creationId="{18E5470B-EC63-D34F-8CC4-E86434137CA1}"/>
          </ac:spMkLst>
        </pc:spChg>
        <pc:picChg chg="add mod">
          <ac:chgData name="景皓 許" userId="f45084559b4d1b52" providerId="LiveId" clId="{5F3848DF-0944-9B44-A51F-8F419C8977A6}" dt="2020-06-30T06:10:17.626" v="2631" actId="931"/>
          <ac:picMkLst>
            <pc:docMk/>
            <pc:sldMk cId="292170644" sldId="280"/>
            <ac:picMk id="5" creationId="{BCDCAB89-F7C6-C146-BCAA-36FBA96E1923}"/>
          </ac:picMkLst>
        </pc:picChg>
        <pc:picChg chg="add mod">
          <ac:chgData name="景皓 許" userId="f45084559b4d1b52" providerId="LiveId" clId="{5F3848DF-0944-9B44-A51F-8F419C8977A6}" dt="2020-06-30T06:11:09.533" v="2640" actId="1076"/>
          <ac:picMkLst>
            <pc:docMk/>
            <pc:sldMk cId="292170644" sldId="280"/>
            <ac:picMk id="7" creationId="{40739A28-844D-A64A-9E63-BACFF17EE3F0}"/>
          </ac:picMkLst>
        </pc:picChg>
        <pc:picChg chg="add mod">
          <ac:chgData name="景皓 許" userId="f45084559b4d1b52" providerId="LiveId" clId="{5F3848DF-0944-9B44-A51F-8F419C8977A6}" dt="2020-06-30T06:11:19.274" v="2642" actId="1076"/>
          <ac:picMkLst>
            <pc:docMk/>
            <pc:sldMk cId="292170644" sldId="280"/>
            <ac:picMk id="9" creationId="{9B7CFEE8-BBEF-E447-B27F-12E18F0F7D27}"/>
          </ac:picMkLst>
        </pc:picChg>
        <pc:picChg chg="add mod">
          <ac:chgData name="景皓 許" userId="f45084559b4d1b52" providerId="LiveId" clId="{5F3848DF-0944-9B44-A51F-8F419C8977A6}" dt="2020-06-30T06:11:27.441" v="2643" actId="931"/>
          <ac:picMkLst>
            <pc:docMk/>
            <pc:sldMk cId="292170644" sldId="280"/>
            <ac:picMk id="11" creationId="{14040E9B-7867-134C-BD47-CFE36A369054}"/>
          </ac:picMkLst>
        </pc:picChg>
        <pc:picChg chg="add mod">
          <ac:chgData name="景皓 許" userId="f45084559b4d1b52" providerId="LiveId" clId="{5F3848DF-0944-9B44-A51F-8F419C8977A6}" dt="2020-06-30T06:11:38.574" v="2645" actId="931"/>
          <ac:picMkLst>
            <pc:docMk/>
            <pc:sldMk cId="292170644" sldId="280"/>
            <ac:picMk id="13" creationId="{04610072-F929-354E-A5F8-B6D38C8D7373}"/>
          </ac:picMkLst>
        </pc:picChg>
        <pc:picChg chg="add mod">
          <ac:chgData name="景皓 許" userId="f45084559b4d1b52" providerId="LiveId" clId="{5F3848DF-0944-9B44-A51F-8F419C8977A6}" dt="2020-06-30T06:12:31.617" v="2650" actId="1076"/>
          <ac:picMkLst>
            <pc:docMk/>
            <pc:sldMk cId="292170644" sldId="280"/>
            <ac:picMk id="14" creationId="{A6131E81-5C29-A143-8DF9-6400F7DDCB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01DDD-29B6-8547-A6E4-3BDBC5737AC0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62E32-60E7-8446-945A-66564B4C77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63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Difference U-</a:t>
            </a:r>
            <a:r>
              <a:rPr kumimoji="1" lang="en-US" altLang="zh-TW" dirty="0" err="1" smtClean="0"/>
              <a:t>anaU</a:t>
            </a:r>
            <a:r>
              <a:rPr kumimoji="1" lang="en-US" altLang="zh-TW" dirty="0" smtClean="0"/>
              <a:t> </a:t>
            </a:r>
            <a:r>
              <a:rPr kumimoji="1" lang="zh-CN" altLang="en-US" dirty="0"/>
              <a:t>猜</a:t>
            </a:r>
            <a:r>
              <a:rPr kumimoji="1" lang="en-US" altLang="zh-CN" dirty="0"/>
              <a:t> 0</a:t>
            </a:r>
            <a:r>
              <a:rPr kumimoji="1" lang="zh-CN" altLang="en-US" dirty="0"/>
              <a:t>是因為預期它很小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99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Source term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 </a:t>
            </a:r>
            <a:r>
              <a:rPr lang="en-US" altLang="zh-TW" baseline="0" dirty="0" smtClean="0"/>
              <a:t>residual </a:t>
            </a:r>
            <a:r>
              <a:rPr lang="zh-TW" altLang="en-US" baseline="0" dirty="0" smtClean="0"/>
              <a:t>還是 真正的</a:t>
            </a:r>
            <a:r>
              <a:rPr lang="en-US" altLang="zh-TW" baseline="0" dirty="0" smtClean="0"/>
              <a:t>source</a:t>
            </a:r>
            <a:r>
              <a:rPr lang="zh-TW" altLang="en-US" baseline="0" dirty="0" smtClean="0"/>
              <a:t> 的差別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95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03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Inverse Matrix </a:t>
            </a:r>
            <a:r>
              <a:rPr kumimoji="1" lang="zh-TW" altLang="en-US" dirty="0" smtClean="0"/>
              <a:t>會收斂到跟</a:t>
            </a:r>
            <a:r>
              <a:rPr kumimoji="1" lang="en-US" altLang="zh-TW" dirty="0" smtClean="0"/>
              <a:t>GS</a:t>
            </a:r>
            <a:r>
              <a:rPr kumimoji="1" lang="zh-TW" altLang="en-US" dirty="0" smtClean="0"/>
              <a:t>一樣，但是不會比</a:t>
            </a:r>
            <a:r>
              <a:rPr kumimoji="1" lang="en-US" altLang="zh-TW" dirty="0" smtClean="0"/>
              <a:t>GS</a:t>
            </a:r>
            <a:r>
              <a:rPr kumimoji="1" lang="zh-TW" altLang="en-US" dirty="0" smtClean="0"/>
              <a:t>快，而且也不好平行。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再加上他考慮的點只有</a:t>
            </a:r>
            <a:r>
              <a:rPr kumimoji="1" lang="en-US" altLang="zh-TW" dirty="0" smtClean="0"/>
              <a:t>neighboring(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GS</a:t>
            </a:r>
            <a:r>
              <a:rPr kumimoji="1" lang="zh-TW" altLang="en-US" dirty="0" smtClean="0"/>
              <a:t>不同，</a:t>
            </a:r>
            <a:r>
              <a:rPr kumimoji="1" lang="en-US" altLang="zh-TW" dirty="0" smtClean="0"/>
              <a:t>neighbor</a:t>
            </a:r>
            <a:r>
              <a:rPr kumimoji="1" lang="zh-TW" altLang="en-US" dirty="0" smtClean="0"/>
              <a:t>擴散</a:t>
            </a:r>
            <a:r>
              <a:rPr kumimoji="1" lang="en-US" altLang="zh-TW" dirty="0" smtClean="0"/>
              <a:t>)</a:t>
            </a:r>
            <a:r>
              <a:rPr kumimoji="1" lang="zh-TW" altLang="en-US" baseline="0" dirty="0" smtClean="0"/>
              <a:t>，所以不會比較好。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694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460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MG_CPU</a:t>
            </a:r>
            <a:r>
              <a:rPr kumimoji="1" lang="en-US" altLang="zh-TW" baseline="0" dirty="0" smtClean="0"/>
              <a:t> </a:t>
            </a:r>
            <a:r>
              <a:rPr kumimoji="1" lang="zh-TW" altLang="en-US" baseline="0" dirty="0" smtClean="0"/>
              <a:t>和 </a:t>
            </a:r>
            <a:r>
              <a:rPr kumimoji="1" lang="en-US" altLang="zh-TW" baseline="0" dirty="0" smtClean="0"/>
              <a:t>MG_GPU</a:t>
            </a:r>
            <a:r>
              <a:rPr kumimoji="1" lang="zh-TW" altLang="en-US" baseline="0" dirty="0" smtClean="0"/>
              <a:t> 重合，</a:t>
            </a:r>
            <a:r>
              <a:rPr kumimoji="1" lang="en-US" altLang="zh-TW" baseline="0" dirty="0" smtClean="0"/>
              <a:t>save to use MG_CPU only for the result.</a:t>
            </a:r>
          </a:p>
          <a:p>
            <a:r>
              <a:rPr kumimoji="1" lang="en-US" altLang="zh-TW" baseline="0" dirty="0" smtClean="0"/>
              <a:t>MG_GPU time used is slightly below MG_CPU.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139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Why</a:t>
            </a:r>
            <a:r>
              <a:rPr lang="en-US" altLang="zh-TW" baseline="0" dirty="0" smtClean="0"/>
              <a:t> we inspect more details on V-cycle,</a:t>
            </a:r>
          </a:p>
          <a:p>
            <a:r>
              <a:rPr lang="en-US" altLang="zh-TW" baseline="0" dirty="0" smtClean="0"/>
              <a:t>Cause W is just many V.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445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提最深的最不準，但是最快，需要的</a:t>
            </a:r>
            <a:r>
              <a:rPr lang="en-US" altLang="zh-TW" dirty="0" smtClean="0"/>
              <a:t>memory</a:t>
            </a:r>
            <a:r>
              <a:rPr lang="zh-TW" altLang="en-US" dirty="0" smtClean="0"/>
              <a:t>也最大。</a:t>
            </a:r>
            <a:endParaRPr lang="en-US" altLang="zh-TW" dirty="0" smtClean="0"/>
          </a:p>
          <a:p>
            <a:r>
              <a:rPr lang="en-US" altLang="zh-TW" dirty="0" smtClean="0"/>
              <a:t>Test Case :</a:t>
            </a:r>
            <a:r>
              <a:rPr lang="zh-TW" altLang="en-US" dirty="0" smtClean="0"/>
              <a:t> </a:t>
            </a:r>
            <a:r>
              <a:rPr lang="en-US" altLang="zh-TW" dirty="0" smtClean="0"/>
              <a:t>V</a:t>
            </a:r>
            <a:r>
              <a:rPr lang="zh-TW" altLang="en-US" dirty="0" smtClean="0"/>
              <a:t> 只跑一次</a:t>
            </a:r>
            <a:endParaRPr lang="en-US" altLang="zh-TW" dirty="0" smtClean="0"/>
          </a:p>
          <a:p>
            <a:r>
              <a:rPr lang="zh-TW" altLang="en-US" dirty="0" smtClean="0"/>
              <a:t>重點擺在</a:t>
            </a:r>
            <a:r>
              <a:rPr lang="en-US" altLang="zh-TW" dirty="0" smtClean="0"/>
              <a:t>N-&gt;N-1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54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所以我們想看每個</a:t>
            </a:r>
            <a:r>
              <a:rPr lang="en-US" altLang="zh-TW" dirty="0" smtClean="0"/>
              <a:t>smoothing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step</a:t>
            </a:r>
            <a:r>
              <a:rPr lang="zh-TW" altLang="en-US" dirty="0" smtClean="0"/>
              <a:t> 都不同的情況。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0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Trigger</a:t>
            </a:r>
            <a:r>
              <a:rPr lang="en-US" altLang="zh-TW" baseline="0" dirty="0" smtClean="0"/>
              <a:t> better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62E32-60E7-8446-945A-66564B4C771E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3821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Exact solver</a:t>
            </a:r>
            <a:r>
              <a:rPr kumimoji="1" lang="zh-CN" altLang="en-US" dirty="0"/>
              <a:t>解的東西不一樣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FMG </a:t>
            </a:r>
            <a:r>
              <a:rPr kumimoji="1" lang="zh-CN" altLang="en-US" dirty="0"/>
              <a:t>是解真正的</a:t>
            </a:r>
            <a:r>
              <a:rPr kumimoji="1" lang="en-US" altLang="zh-CN" dirty="0"/>
              <a:t>source</a:t>
            </a:r>
          </a:p>
          <a:p>
            <a:r>
              <a:rPr kumimoji="1" lang="en-US" altLang="zh-TW" dirty="0"/>
              <a:t>MG</a:t>
            </a:r>
            <a:r>
              <a:rPr kumimoji="1" lang="zh-CN" altLang="en-US" dirty="0"/>
              <a:t>是解</a:t>
            </a:r>
            <a:r>
              <a:rPr kumimoji="1" lang="en-US" altLang="zh-CN" dirty="0"/>
              <a:t>residual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744EB-BF45-476B-A3FB-A6F5067D21D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59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F365F-0D0A-7745-BD4F-FE915E72E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7604C9-FB05-5244-A3EE-5D0BC8040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F7EA85-105C-E24F-B7C0-1A077BEAF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168069-F80F-CD4D-9CC5-AEA770A3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87B73F-CB21-204C-9441-5CFED4183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51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950B7-76DF-4B41-8442-7E5B25DC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C74C28-7D81-0946-93EF-2277C09EE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F9DE36-1203-5F4E-BCE4-5ED0B964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0092E-4185-1C4F-91E3-E799ABAE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D2003F-90D9-2B48-9D17-E09FEB5E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2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B665EED-C189-B042-916D-DBDAB8E51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DA7697-A5EA-5847-A0A6-5572E25FF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172823-71A9-0A4C-8C71-2818AC337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0C7BF2-C253-A44D-A6D5-EEBBC62D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A185DD-69D5-F14D-8F7C-A8185103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9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9E4B6-DC10-E444-B610-43A26E9F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8C77F2-3486-114A-92AB-C584CD422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A70036-214A-2E43-A92E-E0EB7FDBD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6F6F49-47D1-AF46-91D1-7D9CC89F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E96E7-89A2-484A-B69B-049D7B47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1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0FBAD-7EA7-024F-8598-45E7A162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ACA25B-E983-9B4E-A509-0670BE523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1ECAD8-5393-DF4E-A5AC-A7D2D242A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417FF-890C-BB40-AF08-34955C85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5471B4-2E96-D44F-8D63-6CB89D81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0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47BBE-AA6A-7E49-A5C3-47BCF4A0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F5867-B26A-1F43-8A55-AF9A6394E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206ECA-585F-0541-90AF-CED397D7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649069-7CD4-8B45-8837-2378137D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223D27-E512-434A-97F1-A7B1C34B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53326-FC7B-3940-AFD1-80B9AD0E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B56F1-D34C-B144-BED4-C216A34A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38C24C-E6BC-EA43-8264-2D9775DB0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1F7146-74A7-3747-AC8F-B03F3E969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10694F-7299-5E4C-98AB-9C9570CEF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4A3C77D-78AD-CF46-8853-044C99192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1D0D21A-8552-BD46-A475-F790F165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6F130E-9B8D-C040-B80B-784442D0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E56B73-BA35-834A-A8F3-B87FE8F1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5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17B9C-64E0-EE45-A38D-8DED48D7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B815791-7D7A-3648-AE04-D4CF81B32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D0D3B4-2014-8448-8D9D-6A54DA4B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3CBC3A-6C52-EA42-9A3C-B49882300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85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B702E97-0068-044A-A178-C23F6059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6E7BB4A-F62A-E944-BFDB-BF2EFBF6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0B70B8-4F56-0E4A-B2EC-3D9EDFD9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6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10963C-B138-F449-A62A-F8395B49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CC8C8-A4E8-6F45-A258-DE6143CB0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B9C1E2-AFAB-3B49-B633-99DE28DE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21665D-2020-B64D-93BB-24E62070D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669895-7E1E-694D-8A3D-F9A016D9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D5A267-B71B-D445-A0E5-E8515970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7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61984-F87F-4D4A-BE65-6A45C8E2E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25A9D9F-A6DD-1F4B-B6BD-08AD08AE6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1B66B9-DB12-1641-B493-C9AF44DA1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F75916B-A3AD-1047-B5E1-C6051DA33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15D694-A442-634B-B9FF-D0019DE3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ACE007-0555-9249-AC75-2AEFE4DF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7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BF37F66-0D87-1E4C-9FAA-D35487E2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4CB536-880B-9746-B776-DBB1C018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EA391B-E0F1-F443-9913-72418F028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9D536C-5BA0-2648-85CA-F0EC8EB14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AC0B38-FBCD-C247-BE27-8F53D1721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1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ndytsai/multigrid_poisson_solv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9446D-E592-F347-A7C5-524356969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140" y="1334529"/>
            <a:ext cx="6967330" cy="2133294"/>
          </a:xfrm>
        </p:spPr>
        <p:txBody>
          <a:bodyPr>
            <a:noAutofit/>
          </a:bodyPr>
          <a:lstStyle/>
          <a:p>
            <a:pPr algn="l"/>
            <a:r>
              <a:rPr kumimoji="1" lang="en-US" altLang="zh-TW" sz="7200" dirty="0"/>
              <a:t>MULTIGRID POISSON SOLVER</a:t>
            </a:r>
            <a:endParaRPr kumimoji="1" lang="zh-TW" altLang="en-US" sz="7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3C8989-8279-584F-BA2B-D956F439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140" y="4203400"/>
            <a:ext cx="6858000" cy="1009719"/>
          </a:xfrm>
        </p:spPr>
        <p:txBody>
          <a:bodyPr>
            <a:noAutofit/>
          </a:bodyPr>
          <a:lstStyle/>
          <a:p>
            <a:pPr algn="r"/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蔡欣蓉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許景皓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Computational Astrophysics</a:t>
            </a:r>
          </a:p>
          <a:p>
            <a:pPr algn="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2020/6/30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36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3" r="6996"/>
          <a:stretch/>
        </p:blipFill>
        <p:spPr>
          <a:xfrm>
            <a:off x="0" y="1552273"/>
            <a:ext cx="4609707" cy="353505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3508" r="7259"/>
          <a:stretch/>
        </p:blipFill>
        <p:spPr>
          <a:xfrm>
            <a:off x="4481751" y="1476858"/>
            <a:ext cx="4507401" cy="361046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0194" y="5281672"/>
            <a:ext cx="8371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/>
              <a:t>Error 2</a:t>
            </a:r>
            <a:r>
              <a:rPr lang="en-US" altLang="zh-TW" sz="3200" baseline="30000" dirty="0"/>
              <a:t>nd</a:t>
            </a:r>
            <a:r>
              <a:rPr lang="en-US" altLang="zh-TW" sz="3200" dirty="0"/>
              <a:t> order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/>
              <a:t>Using memory to exchange time used.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E61CCBA-66C7-FD43-9EE7-A0D0AAE5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16" y="226710"/>
            <a:ext cx="827968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Compare SOR, MG_CPU, MG_GPU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48" y="5087325"/>
            <a:ext cx="1572904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FF3E-0D2F-BC4D-96DA-BAEA0145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Different Structure of the Cycle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8245" y="1979628"/>
            <a:ext cx="9125755" cy="3629320"/>
            <a:chOff x="9427" y="2055043"/>
            <a:chExt cx="9125755" cy="362932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2" t="3767" r="5646"/>
            <a:stretch/>
          </p:blipFill>
          <p:spPr>
            <a:xfrm>
              <a:off x="9427" y="2055043"/>
              <a:ext cx="4660490" cy="362932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" t="3953" r="6070"/>
            <a:stretch/>
          </p:blipFill>
          <p:spPr>
            <a:xfrm>
              <a:off x="4496586" y="2055043"/>
              <a:ext cx="4638596" cy="3629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39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13C039-4B7D-4248-A2E7-B0D272B6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8" y="121540"/>
            <a:ext cx="886131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V-cycle Different Depth and Different Relation of N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54406" y="4636308"/>
            <a:ext cx="8649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Even though N=N-1 is better at interpret the grid before the restriction, but we are dealing with the over all convergence.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Again, there is some kind of trade off between memory and time. </a:t>
            </a:r>
            <a:endParaRPr lang="zh-TW" altLang="en-US" sz="28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11148" y="1219100"/>
            <a:ext cx="8670598" cy="3542373"/>
            <a:chOff x="211148" y="1219100"/>
            <a:chExt cx="8670598" cy="354237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9" r="5703"/>
            <a:stretch/>
          </p:blipFill>
          <p:spPr>
            <a:xfrm>
              <a:off x="211148" y="1404245"/>
              <a:ext cx="4360851" cy="332488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3330495" y="4020774"/>
              <a:ext cx="961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Level-1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134863" y="3578425"/>
              <a:ext cx="961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Level-2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32902" y="3171122"/>
              <a:ext cx="961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Level-3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267599" y="2762284"/>
              <a:ext cx="961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Level-4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99953" y="2324033"/>
              <a:ext cx="961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Level-5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23097" y="1624090"/>
              <a:ext cx="1692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Deepest Level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3091300" y="1727331"/>
                  <a:ext cx="1112336" cy="7813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300" y="1727331"/>
                  <a:ext cx="1112336" cy="7813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8"/>
            <a:stretch/>
          </p:blipFill>
          <p:spPr>
            <a:xfrm>
              <a:off x="4455102" y="1219100"/>
              <a:ext cx="4426644" cy="3542373"/>
            </a:xfrm>
            <a:prstGeom prst="rect">
              <a:avLst/>
            </a:prstGeom>
          </p:spPr>
        </p:pic>
        <p:sp>
          <p:nvSpPr>
            <p:cNvPr id="15" name="文字方塊 14"/>
            <p:cNvSpPr txBox="1"/>
            <p:nvPr/>
          </p:nvSpPr>
          <p:spPr>
            <a:xfrm>
              <a:off x="5125536" y="1591824"/>
              <a:ext cx="1692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Deepest Level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6932666" y="1862689"/>
                  <a:ext cx="1694998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666" y="1862689"/>
                  <a:ext cx="1694998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885644" y="3763091"/>
              <a:ext cx="1692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FF0000"/>
                  </a:solidFill>
                </a:rPr>
                <a:t>Level-1~5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4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7F8FF-F358-3D47-B887-ADF67135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96" y="256388"/>
            <a:ext cx="8498404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Error </a:t>
            </a:r>
            <a:r>
              <a:rPr kumimoji="1" lang="en-US" altLang="zh-TW" sz="4400" b="1" dirty="0" smtClean="0">
                <a:solidFill>
                  <a:srgbClr val="0070C0"/>
                </a:solidFill>
              </a:rPr>
              <a:t>decays </a:t>
            </a:r>
            <a:r>
              <a:rPr kumimoji="1" lang="en-US" altLang="zh-TW" sz="4400" b="1" dirty="0">
                <a:solidFill>
                  <a:srgbClr val="0070C0"/>
                </a:solidFill>
              </a:rPr>
              <a:t>with increasing smoothing steps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F8398BD-AAC9-BE40-B9E9-83FE8E63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49" y="1581951"/>
            <a:ext cx="6884724" cy="5163543"/>
          </a:xfrm>
        </p:spPr>
      </p:pic>
    </p:spTree>
    <p:extLst>
      <p:ext uri="{BB962C8B-B14F-4D97-AF65-F5344CB8AC3E}">
        <p14:creationId xmlns:p14="http://schemas.microsoft.com/office/powerpoint/2010/main" val="36389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384818" y="829558"/>
            <a:ext cx="8410391" cy="6255677"/>
            <a:chOff x="224562" y="754722"/>
            <a:chExt cx="8410391" cy="6255677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78EE7DA-DDFD-164E-8E09-2D286C511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43" r="4889"/>
            <a:stretch/>
          </p:blipFill>
          <p:spPr>
            <a:xfrm>
              <a:off x="224562" y="754722"/>
              <a:ext cx="8410391" cy="6255677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79" r="7958"/>
            <a:stretch/>
          </p:blipFill>
          <p:spPr>
            <a:xfrm>
              <a:off x="4833000" y="2077902"/>
              <a:ext cx="3463414" cy="2506641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6788074" y="2597928"/>
              <a:ext cx="1282046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Error Slope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C3DF450-2CD6-D64F-AB0B-95F38F1DD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8" y="-186353"/>
            <a:ext cx="9027722" cy="1325563"/>
          </a:xfrm>
        </p:spPr>
        <p:txBody>
          <a:bodyPr>
            <a:normAutofit/>
          </a:bodyPr>
          <a:lstStyle/>
          <a:p>
            <a:r>
              <a:rPr kumimoji="1" lang="en-US" altLang="zh-TW" sz="4000" b="1" dirty="0">
                <a:solidFill>
                  <a:srgbClr val="0070C0"/>
                </a:solidFill>
              </a:rPr>
              <a:t>How about using trigger to decide smoothing step?</a:t>
            </a:r>
            <a:endParaRPr kumimoji="1" lang="zh-TW" altLang="en-US" sz="4000" b="1" dirty="0">
              <a:solidFill>
                <a:srgbClr val="0070C0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357F92F-46F7-A14D-BB0D-72F81F0B09DE}"/>
              </a:ext>
            </a:extLst>
          </p:cNvPr>
          <p:cNvGrpSpPr/>
          <p:nvPr/>
        </p:nvGrpSpPr>
        <p:grpSpPr>
          <a:xfrm>
            <a:off x="2151454" y="3114074"/>
            <a:ext cx="5901514" cy="2735160"/>
            <a:chOff x="1756937" y="2538953"/>
            <a:chExt cx="6929660" cy="3124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D3DCB6BA-97C4-9D41-8FF1-7B6F45095818}"/>
                    </a:ext>
                  </a:extLst>
                </p:cNvPr>
                <p:cNvSpPr txBox="1"/>
                <p:nvPr/>
              </p:nvSpPr>
              <p:spPr>
                <a:xfrm>
                  <a:off x="1981662" y="2538953"/>
                  <a:ext cx="31121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𝑡𝑟𝑖𝑔𝑔𝑒𝑟</m:t>
                            </m:r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D3DCB6BA-97C4-9D41-8FF1-7B6F45095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662" y="2538953"/>
                  <a:ext cx="311216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FDA914E-5772-1942-8B06-0C17021ADA37}"/>
                    </a:ext>
                  </a:extLst>
                </p:cNvPr>
                <p:cNvSpPr/>
                <p:nvPr/>
              </p:nvSpPr>
              <p:spPr>
                <a:xfrm>
                  <a:off x="1756937" y="3698831"/>
                  <a:ext cx="12921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FDA914E-5772-1942-8B06-0C17021ADA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6937" y="3698831"/>
                  <a:ext cx="129214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8046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F1B1925-0118-2A47-A1CF-995BB377A547}"/>
                    </a:ext>
                  </a:extLst>
                </p:cNvPr>
                <p:cNvSpPr/>
                <p:nvPr/>
              </p:nvSpPr>
              <p:spPr>
                <a:xfrm>
                  <a:off x="1917721" y="4157343"/>
                  <a:ext cx="12970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AF1B1925-0118-2A47-A1CF-995BB377A5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7721" y="4157343"/>
                  <a:ext cx="1297085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97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2FB8FCE-2D1F-C940-94EA-B332D18C57B2}"/>
                    </a:ext>
                  </a:extLst>
                </p:cNvPr>
                <p:cNvSpPr/>
                <p:nvPr/>
              </p:nvSpPr>
              <p:spPr>
                <a:xfrm>
                  <a:off x="2240662" y="4584202"/>
                  <a:ext cx="12970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2FB8FCE-2D1F-C940-94EA-B332D18C5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662" y="4584202"/>
                  <a:ext cx="1297085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7955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57D3FE1-8607-134D-B42E-70498ED4699D}"/>
                    </a:ext>
                  </a:extLst>
                </p:cNvPr>
                <p:cNvSpPr/>
                <p:nvPr/>
              </p:nvSpPr>
              <p:spPr>
                <a:xfrm>
                  <a:off x="3426528" y="5046308"/>
                  <a:ext cx="12970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57D3FE1-8607-134D-B42E-70498ED46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528" y="5046308"/>
                  <a:ext cx="1297085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6818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EA7DC84-D1A6-5E4E-ADD7-A54624FC2659}"/>
                    </a:ext>
                  </a:extLst>
                </p:cNvPr>
                <p:cNvSpPr/>
                <p:nvPr/>
              </p:nvSpPr>
              <p:spPr>
                <a:xfrm>
                  <a:off x="7389512" y="5291110"/>
                  <a:ext cx="1297085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TW" altLang="zh-TW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 kern="10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0.01∗0.5</m:t>
                            </m:r>
                          </m:e>
                          <m:sup>
                            <m:r>
                              <a:rPr lang="en-US" altLang="zh-TW" b="0" i="1" kern="10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kumimoji="1" lang="zh-TW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5EA7DC84-D1A6-5E4E-ADD7-A54624FC26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9512" y="5291110"/>
                  <a:ext cx="1297085" cy="372410"/>
                </a:xfrm>
                <a:prstGeom prst="rect">
                  <a:avLst/>
                </a:prstGeom>
                <a:blipFill>
                  <a:blip r:embed="rId10"/>
                  <a:stretch>
                    <a:fillRect r="-7955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D35BD2-7ABE-F44F-A9AA-FEF78DBB7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77078" y="1027907"/>
            <a:ext cx="5631558" cy="3728797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2F66C0-A887-E744-94C3-8B81202AF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44" y="3843130"/>
            <a:ext cx="4358743" cy="284265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89D4FE-84DD-6D48-A7EA-C9565534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7689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Full Multigrid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AA4EE1-8739-684A-8EE7-A31FAE74E0BE}"/>
              </a:ext>
            </a:extLst>
          </p:cNvPr>
          <p:cNvSpPr txBox="1"/>
          <p:nvPr/>
        </p:nvSpPr>
        <p:spPr>
          <a:xfrm>
            <a:off x="5297662" y="3643075"/>
            <a:ext cx="3074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Compare with MG F cycle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346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FBEB3-EA20-AA40-A4DC-C57CCEEB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67" y="132152"/>
            <a:ext cx="5102101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Full Multigrid(FMG) </a:t>
            </a:r>
            <a:r>
              <a:rPr kumimoji="1" lang="en-US" altLang="zh-TW" sz="4400" b="1" dirty="0" smtClean="0">
                <a:solidFill>
                  <a:srgbClr val="0070C0"/>
                </a:solidFill>
              </a:rPr>
              <a:t/>
            </a:r>
            <a:br>
              <a:rPr kumimoji="1" lang="en-US" altLang="zh-TW" sz="4400" b="1" dirty="0" smtClean="0">
                <a:solidFill>
                  <a:srgbClr val="0070C0"/>
                </a:solidFill>
              </a:rPr>
            </a:br>
            <a:r>
              <a:rPr kumimoji="1" lang="en-US" altLang="zh-TW" sz="4400" b="1" dirty="0" smtClean="0">
                <a:solidFill>
                  <a:srgbClr val="0070C0"/>
                </a:solidFill>
              </a:rPr>
              <a:t>-Test </a:t>
            </a:r>
            <a:r>
              <a:rPr kumimoji="1" lang="en-US" altLang="zh-TW" sz="4400" b="1" dirty="0">
                <a:solidFill>
                  <a:srgbClr val="0070C0"/>
                </a:solidFill>
              </a:rPr>
              <a:t>Problem1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D1F4858-EC15-974F-83C7-2D25C950D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560"/>
          <a:stretch/>
        </p:blipFill>
        <p:spPr>
          <a:xfrm>
            <a:off x="4905786" y="2052358"/>
            <a:ext cx="3987055" cy="450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850618-BA35-6C41-95BB-D8831AC8E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16"/>
          <a:stretch/>
        </p:blipFill>
        <p:spPr>
          <a:xfrm>
            <a:off x="169234" y="2052358"/>
            <a:ext cx="4126955" cy="45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609F711-803D-3041-8C08-24F03DF79E72}"/>
              </a:ext>
            </a:extLst>
          </p:cNvPr>
          <p:cNvSpPr txBox="1"/>
          <p:nvPr/>
        </p:nvSpPr>
        <p:spPr>
          <a:xfrm>
            <a:off x="371061" y="1683026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FMG</a:t>
            </a:r>
          </a:p>
          <a:p>
            <a:r>
              <a:rPr kumimoji="1" lang="en-US" altLang="zh-TW" dirty="0"/>
              <a:t>Error=</a:t>
            </a:r>
            <a:r>
              <a:rPr lang="en-US" altLang="zh-TW" dirty="0"/>
              <a:t> 2.55e-06</a:t>
            </a:r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02CB7F-C12D-5B42-B0BF-BB1F5C767127}"/>
              </a:ext>
            </a:extLst>
          </p:cNvPr>
          <p:cNvSpPr txBox="1"/>
          <p:nvPr/>
        </p:nvSpPr>
        <p:spPr>
          <a:xfrm>
            <a:off x="5058965" y="2127254"/>
            <a:ext cx="178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</a:t>
            </a:r>
          </a:p>
          <a:p>
            <a:r>
              <a:rPr kumimoji="1" lang="en-US" altLang="zh-TW" dirty="0"/>
              <a:t>Error=8.91e-04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2F60AD5-5970-304A-8641-B4415BE09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67" r="35899"/>
          <a:stretch/>
        </p:blipFill>
        <p:spPr>
          <a:xfrm>
            <a:off x="7170473" y="133835"/>
            <a:ext cx="1868144" cy="2340000"/>
          </a:xfrm>
          <a:prstGeom prst="rect">
            <a:avLst/>
          </a:prstGeom>
        </p:spPr>
      </p:pic>
      <p:pic>
        <p:nvPicPr>
          <p:cNvPr id="11" name="內容版面配置區 4">
            <a:extLst>
              <a:ext uri="{FF2B5EF4-FFF2-40B4-BE49-F238E27FC236}">
                <a16:creationId xmlns:a16="http://schemas.microsoft.com/office/drawing/2014/main" id="{F3E44631-110F-4A4C-A24D-0BEEF43F3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145" y="1303835"/>
            <a:ext cx="1648152" cy="10912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656E03-E404-9E4E-BB40-8F35A51E7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049" y="1334906"/>
            <a:ext cx="1523654" cy="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05F3EE-9070-9845-B62D-37A4B36A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6665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Test Problem2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729C2C-1705-3248-8D4A-39288820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70" y="3736016"/>
            <a:ext cx="48000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43912A4-164D-084C-96CE-619B6269A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2" r="6005"/>
          <a:stretch/>
        </p:blipFill>
        <p:spPr>
          <a:xfrm>
            <a:off x="6508824" y="1184998"/>
            <a:ext cx="2667260" cy="23442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EF3CDB-E01F-454A-BC8C-BD23DAE1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084" y="3736016"/>
            <a:ext cx="4800000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465943" y="880811"/>
                <a:ext cx="9204262" cy="2855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200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altLang="zh-TW" sz="2000" i="1" kern="10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b="0" i="1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kern="10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2000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altLang="zh-TW" sz="2000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zh-TW" sz="2000" b="0" i="0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l-GR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+9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l-GR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zh-TW" sz="20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l-GR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+169</a:t>
                </a:r>
                <a:r>
                  <a:rPr lang="en-US" altLang="zh-TW" sz="2000" kern="1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kern="10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  <m:r>
                              <a:rPr lang="el-GR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sz="2000" i="1" kern="1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zh-TW" sz="20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</m:t>
                    </m:r>
                    <m:r>
                      <a:rPr lang="el-GR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609600">
                  <a:spcAft>
                    <a:spcPts val="0"/>
                  </a:spcAft>
                </a:pPr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				</a:t>
                </a:r>
                <a14:m>
                  <m:oMath xmlns:m="http://schemas.openxmlformats.org/officeDocument/2006/math">
                    <m:r>
                      <a:rPr lang="en-US" altLang="zh-TW" sz="20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sz="2000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)∈(0,1)×(0,1)</m:t>
                    </m:r>
                  </m:oMath>
                </a14:m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boundary conditions,</a:t>
                </a:r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 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∈[0,1]</m:t>
                      </m:r>
                    </m:oMath>
                  </m:oMathPara>
                </a14:m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0,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 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∈[0,1]</m:t>
                      </m:r>
                    </m:oMath>
                  </m:oMathPara>
                </a14:m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:r>
                  <a:rPr lang="en-US" altLang="zh-TW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solution</a:t>
                </a:r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l-GR" altLang="zh-TW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</m:t>
                      </m:r>
                      <m:r>
                        <a:rPr lang="en-US" altLang="zh-TW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p>
                        <m:sSupPr>
                          <m:ctrlPr>
                            <a:rPr lang="zh-TW" altLang="zh-TW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l-GR" altLang="zh-TW" sz="20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l-GR" altLang="zh-TW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TW" sz="20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l-GR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sz="20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l-GR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⁡(3</m:t>
                      </m:r>
                      <m:r>
                        <a:rPr lang="el-GR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sz="2000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000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  <m:r>
                                <a:rPr lang="el-GR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sz="20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⁡(13</m:t>
                      </m:r>
                      <m:r>
                        <a:rPr lang="el-GR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TW" altLang="zh-TW" sz="2000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5943" y="880811"/>
                <a:ext cx="9204262" cy="2855205"/>
              </a:xfrm>
              <a:prstGeom prst="rect">
                <a:avLst/>
              </a:prstGeom>
              <a:blipFill>
                <a:blip r:embed="rId5"/>
                <a:stretch>
                  <a:fillRect b="-13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6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59D367F-C33C-8F46-8778-76B4D1952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62"/>
          <a:stretch/>
        </p:blipFill>
        <p:spPr>
          <a:xfrm>
            <a:off x="4043225" y="2625645"/>
            <a:ext cx="3874320" cy="450000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AA35FB8-CBBC-0247-B5EE-245D37C08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5291"/>
          <a:stretch/>
        </p:blipFill>
        <p:spPr>
          <a:xfrm>
            <a:off x="178208" y="1206022"/>
            <a:ext cx="3904774" cy="4500000"/>
          </a:xfr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2233CA-4A7A-BC40-98F1-DB192DEED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0" t="-275" r="65712" b="275"/>
          <a:stretch/>
        </p:blipFill>
        <p:spPr>
          <a:xfrm>
            <a:off x="4530007" y="1082521"/>
            <a:ext cx="2014646" cy="234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88719F5-6F6B-4942-96FD-2A2D89F96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9" r="32458"/>
          <a:stretch/>
        </p:blipFill>
        <p:spPr>
          <a:xfrm>
            <a:off x="7160087" y="0"/>
            <a:ext cx="1983913" cy="2340000"/>
          </a:xfrm>
          <a:prstGeom prst="rect">
            <a:avLst/>
          </a:prstGeom>
        </p:spPr>
      </p:pic>
      <p:pic>
        <p:nvPicPr>
          <p:cNvPr id="15" name="內容版面配置區 10">
            <a:extLst>
              <a:ext uri="{FF2B5EF4-FFF2-40B4-BE49-F238E27FC236}">
                <a16:creationId xmlns:a16="http://schemas.microsoft.com/office/drawing/2014/main" id="{C335C80D-01FA-BD4A-B317-8AF104282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28" t="2750" r="66319" b="-2750"/>
          <a:stretch/>
        </p:blipFill>
        <p:spPr>
          <a:xfrm>
            <a:off x="0" y="4579357"/>
            <a:ext cx="2030482" cy="234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609F711-803D-3041-8C08-24F03DF79E72}"/>
              </a:ext>
            </a:extLst>
          </p:cNvPr>
          <p:cNvSpPr txBox="1"/>
          <p:nvPr/>
        </p:nvSpPr>
        <p:spPr>
          <a:xfrm>
            <a:off x="304796" y="1406027"/>
            <a:ext cx="1974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FMG</a:t>
            </a:r>
          </a:p>
          <a:p>
            <a:r>
              <a:rPr kumimoji="1" lang="en-US" altLang="zh-TW" dirty="0"/>
              <a:t>Error=</a:t>
            </a:r>
            <a:r>
              <a:rPr lang="en-US" altLang="zh-TW" dirty="0"/>
              <a:t> 1.71e-04</a:t>
            </a:r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02CB7F-C12D-5B42-B0BF-BB1F5C767127}"/>
              </a:ext>
            </a:extLst>
          </p:cNvPr>
          <p:cNvSpPr txBox="1"/>
          <p:nvPr/>
        </p:nvSpPr>
        <p:spPr>
          <a:xfrm>
            <a:off x="7669557" y="4917853"/>
            <a:ext cx="1786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</a:t>
            </a:r>
          </a:p>
          <a:p>
            <a:r>
              <a:rPr kumimoji="1" lang="en-US" altLang="zh-TW" dirty="0"/>
              <a:t>Error=2.11e-03</a:t>
            </a:r>
            <a:endParaRPr kumimoji="1" lang="zh-TW" altLang="en-US" dirty="0"/>
          </a:p>
        </p:txBody>
      </p: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ABB7EDDA-6B43-2842-A1FF-961433A54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83" y="898358"/>
            <a:ext cx="1277106" cy="84560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9FBEB3-EA20-AA40-A4DC-C57CCEEB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034" y="102720"/>
            <a:ext cx="4941497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Full Multigrid(FMG)  </a:t>
            </a:r>
            <a:r>
              <a:rPr kumimoji="1" lang="en-US" altLang="zh-TW" sz="4400" b="1" dirty="0" smtClean="0">
                <a:solidFill>
                  <a:srgbClr val="0070C0"/>
                </a:solidFill>
              </a:rPr>
              <a:t/>
            </a:r>
            <a:br>
              <a:rPr kumimoji="1" lang="en-US" altLang="zh-TW" sz="4400" b="1" dirty="0" smtClean="0">
                <a:solidFill>
                  <a:srgbClr val="0070C0"/>
                </a:solidFill>
              </a:rPr>
            </a:br>
            <a:r>
              <a:rPr kumimoji="1" lang="en-US" altLang="zh-TW" sz="4400" b="1" dirty="0" smtClean="0">
                <a:solidFill>
                  <a:srgbClr val="0070C0"/>
                </a:solidFill>
              </a:rPr>
              <a:t>-Test </a:t>
            </a:r>
            <a:r>
              <a:rPr kumimoji="1" lang="en-US" altLang="zh-TW" sz="4400" b="1" dirty="0">
                <a:solidFill>
                  <a:srgbClr val="0070C0"/>
                </a:solidFill>
              </a:rPr>
              <a:t>Problem2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150AAF1-5B6B-8541-B85E-62B9FCA35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376" y="4089018"/>
            <a:ext cx="1226455" cy="7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C982F-2A3B-524E-8711-222C1CC6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Power spectrum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348B5C-DF9D-F14E-9B59-05CF5E0C4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00" y="18242"/>
            <a:ext cx="4032000" cy="302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10FB4D-F546-754D-88F4-66A05CDD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58" y="3639102"/>
            <a:ext cx="4032000" cy="302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07A54B-C8F8-CE45-9D2D-7B0AE383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000" y="3639102"/>
            <a:ext cx="4032000" cy="30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BBDB53E-377A-1744-AA41-CC1E6D3B51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60" t="6721" r="-714" b="6212"/>
          <a:stretch/>
        </p:blipFill>
        <p:spPr>
          <a:xfrm>
            <a:off x="0" y="928976"/>
            <a:ext cx="2653227" cy="1987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3FB236-1922-314F-AAD9-F89E88AB95D8}"/>
                  </a:ext>
                </a:extLst>
              </p:cNvPr>
              <p:cNvSpPr/>
              <p:nvPr/>
            </p:nvSpPr>
            <p:spPr>
              <a:xfrm>
                <a:off x="-184584" y="3084006"/>
                <a:ext cx="90317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l-GR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0.5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p>
                        <m:sSupPr>
                          <m:ctrlPr>
                            <a:rPr lang="zh-TW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l-GR" altLang="zh-TW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l-GR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TW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l-GR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l-GR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l-GR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⁡(3</m:t>
                      </m:r>
                      <m:r>
                        <a:rPr lang="el-GR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TW" kern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13</m:t>
                              </m:r>
                              <m:r>
                                <a:rPr lang="el-GR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r>
                                <a:rPr lang="en-US" altLang="zh-TW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altLang="zh-TW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⁡(13</m:t>
                      </m:r>
                      <m:r>
                        <a:rPr lang="el-GR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3FB236-1922-314F-AAD9-F89E88AB9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4584" y="3084006"/>
                <a:ext cx="903170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98D914-16F2-3E4F-90B4-689BD4FB9509}"/>
              </a:ext>
            </a:extLst>
          </p:cNvPr>
          <p:cNvCxnSpPr>
            <a:cxnSpLocks/>
          </p:cNvCxnSpPr>
          <p:nvPr/>
        </p:nvCxnSpPr>
        <p:spPr>
          <a:xfrm flipH="1">
            <a:off x="4331268" y="3435137"/>
            <a:ext cx="708859" cy="407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5F07236-8E4C-9445-8766-1DF45347A4B7}"/>
              </a:ext>
            </a:extLst>
          </p:cNvPr>
          <p:cNvCxnSpPr/>
          <p:nvPr/>
        </p:nvCxnSpPr>
        <p:spPr>
          <a:xfrm>
            <a:off x="4251056" y="3419095"/>
            <a:ext cx="171900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2512FEA-B6ED-7443-8CA2-60ECAE6A6A13}"/>
              </a:ext>
            </a:extLst>
          </p:cNvPr>
          <p:cNvCxnSpPr>
            <a:cxnSpLocks/>
          </p:cNvCxnSpPr>
          <p:nvPr/>
        </p:nvCxnSpPr>
        <p:spPr>
          <a:xfrm flipH="1">
            <a:off x="7211426" y="3419095"/>
            <a:ext cx="16041" cy="42397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996205C-70D9-2446-A729-FCE16D6F319D}"/>
              </a:ext>
            </a:extLst>
          </p:cNvPr>
          <p:cNvCxnSpPr>
            <a:cxnSpLocks/>
          </p:cNvCxnSpPr>
          <p:nvPr/>
        </p:nvCxnSpPr>
        <p:spPr>
          <a:xfrm>
            <a:off x="6224337" y="3403053"/>
            <a:ext cx="19330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4E066887-77AE-1843-9E4F-633DA5BD39F3}"/>
              </a:ext>
            </a:extLst>
          </p:cNvPr>
          <p:cNvCxnSpPr>
            <a:cxnSpLocks/>
          </p:cNvCxnSpPr>
          <p:nvPr/>
        </p:nvCxnSpPr>
        <p:spPr>
          <a:xfrm flipV="1">
            <a:off x="3641558" y="1810307"/>
            <a:ext cx="1860884" cy="127369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00B4B95-0AD5-E148-9F26-36A5C77F15E4}"/>
              </a:ext>
            </a:extLst>
          </p:cNvPr>
          <p:cNvCxnSpPr>
            <a:cxnSpLocks/>
          </p:cNvCxnSpPr>
          <p:nvPr/>
        </p:nvCxnSpPr>
        <p:spPr>
          <a:xfrm>
            <a:off x="2652000" y="3419095"/>
            <a:ext cx="14172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ACAA9-812F-A14C-AA05-D2253976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Outline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949024-B582-F643-A9F4-D09253B89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/>
          <a:stretch/>
        </p:blipFill>
        <p:spPr>
          <a:xfrm>
            <a:off x="3779920" y="2662990"/>
            <a:ext cx="5179141" cy="419501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842BD-0C78-1B47-864E-10B4B0872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zh-TW" sz="3600" dirty="0"/>
              <a:t>Introduction to multigrid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 dirty="0"/>
              <a:t>CPU implementation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 dirty="0"/>
              <a:t>GPU implementation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zh-TW" sz="3600" dirty="0"/>
              <a:t>Experiments!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040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E2000-7A86-EE40-B240-24701A6FC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93" y="284913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Power spectrum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ED69EE2-37D3-6843-A9AC-D566D0754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7" t="6421" r="11858" b="3070"/>
          <a:stretch/>
        </p:blipFill>
        <p:spPr>
          <a:xfrm>
            <a:off x="4572000" y="2364453"/>
            <a:ext cx="4256758" cy="360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D390E7-79E4-9F4C-B785-2C2AB0644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8" t="7600" r="9105" b="2231"/>
          <a:stretch/>
        </p:blipFill>
        <p:spPr>
          <a:xfrm>
            <a:off x="0" y="2364453"/>
            <a:ext cx="4376043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B8FD672-1591-E94F-BCC0-1229B170F2FE}"/>
              </a:ext>
            </a:extLst>
          </p:cNvPr>
          <p:cNvSpPr txBox="1"/>
          <p:nvPr/>
        </p:nvSpPr>
        <p:spPr>
          <a:xfrm>
            <a:off x="227598" y="1883190"/>
            <a:ext cx="3157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FMG, Error=</a:t>
            </a:r>
            <a:r>
              <a:rPr lang="en-US" altLang="zh-TW" sz="2400" dirty="0"/>
              <a:t> 1.71e-04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4956B1-EA3A-7B44-A56A-DD20DF3AE9C1}"/>
              </a:ext>
            </a:extLst>
          </p:cNvPr>
          <p:cNvSpPr txBox="1"/>
          <p:nvPr/>
        </p:nvSpPr>
        <p:spPr>
          <a:xfrm>
            <a:off x="4913820" y="1883189"/>
            <a:ext cx="391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MG </a:t>
            </a:r>
            <a:r>
              <a:rPr kumimoji="1" lang="en-US" altLang="zh-TW" sz="2400"/>
              <a:t>Fcycle</a:t>
            </a:r>
            <a:r>
              <a:rPr kumimoji="1" lang="en-US" altLang="zh-TW" sz="2400" dirty="0"/>
              <a:t>, Error=2.11e-03</a:t>
            </a:r>
            <a:endParaRPr kumimoji="1"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154CED1-0875-744E-A408-26FFF3350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0" t="6721" r="-714" b="6212"/>
          <a:stretch/>
        </p:blipFill>
        <p:spPr>
          <a:xfrm>
            <a:off x="6561220" y="12199"/>
            <a:ext cx="2643234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EA932-B1D0-B040-8DF5-4CA2EC56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Repeat V cycle  Test Problem1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91350B-4740-F548-88F9-D0BD3C09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49A8E9-041B-3943-B889-9F12BC10B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51D749A-2880-FA45-8633-1666E89B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AC9C7FF-E805-4746-B84D-EBB8EEC2F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98888D1-BA72-A54F-8A9C-6CDF12058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0F30212-AFE9-5D43-A49D-6CCE99A7A1DF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/>
          <a:stretch/>
        </p:blipFill>
        <p:spPr>
          <a:xfrm>
            <a:off x="501775" y="5257800"/>
            <a:ext cx="1571167" cy="15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8B5A2-3EAE-3C41-8F1F-EFC57F37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Repeat V cycle  Test Problem2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91CC59-B98D-0342-9DCC-1F50AA814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" y="1690689"/>
            <a:ext cx="9144000" cy="365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9E2EFF-4485-394C-B679-7CF427A0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" y="1599286"/>
            <a:ext cx="9144000" cy="3657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15DAE0-65E9-6942-B90E-714EF30FD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" y="1599286"/>
            <a:ext cx="9144000" cy="3657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12CDB4-E3DC-C94E-84E2-B6DA28AE1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" y="1582692"/>
            <a:ext cx="91440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0087AB1-4332-C64E-92B3-EEE30F584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02" y="1736353"/>
            <a:ext cx="9144000" cy="3657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0D7C1BE-2E1E-1047-A96A-AAA6CD7FF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52" y="1693083"/>
            <a:ext cx="8963168" cy="35852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B8E093-D105-794D-95F5-0899C23EE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02" y="1703165"/>
            <a:ext cx="9144000" cy="36576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5CA5FB3-84AF-EC46-964E-B47AA5155F12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/>
          <a:stretch/>
        </p:blipFill>
        <p:spPr>
          <a:xfrm>
            <a:off x="237825" y="5257800"/>
            <a:ext cx="1571167" cy="15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C3C160-F4A4-7545-9979-72960102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Repeat F cycle Test Problem2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DCAB89-F7C6-C146-BCAA-36FBA96E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739A28-844D-A64A-9E63-BACFF17E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9144000" cy="3657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B7CFEE8-BBEF-E447-B27F-12E18F0F7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0689"/>
            <a:ext cx="9144000" cy="3657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4040E9B-7867-134C-BD47-CFE36A369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4610072-F929-354E-A5F8-B6D38C8D7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00200"/>
            <a:ext cx="9144000" cy="3657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6131E81-5C29-A143-8DF9-6400F7DDC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20594"/>
            <a:ext cx="2321402" cy="15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 smtClean="0">
                <a:solidFill>
                  <a:srgbClr val="0070C0"/>
                </a:solidFill>
              </a:rPr>
              <a:t>Reference</a:t>
            </a:r>
            <a:endParaRPr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16816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Lecture 4 </a:t>
            </a:r>
            <a:r>
              <a:rPr lang="en-US" altLang="zh-TW" sz="3200" dirty="0" err="1" smtClean="0"/>
              <a:t>ppt</a:t>
            </a:r>
            <a:endParaRPr lang="en-US" altLang="zh-TW" sz="3200" dirty="0" smtClean="0"/>
          </a:p>
          <a:p>
            <a:r>
              <a:rPr lang="en-US" altLang="zh-TW" sz="3200" dirty="0" smtClean="0"/>
              <a:t>Numerical Recipe chapter 20.6</a:t>
            </a:r>
          </a:p>
          <a:p>
            <a:r>
              <a:rPr lang="en-US" altLang="zh-TW" sz="3200" dirty="0" smtClean="0"/>
              <a:t>Multigrid Methods (Volker John)</a:t>
            </a:r>
            <a:endParaRPr lang="zh-TW" altLang="en-US" sz="32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28650" y="342098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 smtClean="0">
                <a:solidFill>
                  <a:srgbClr val="0070C0"/>
                </a:solidFill>
              </a:rPr>
              <a:t>Our Code</a:t>
            </a:r>
            <a:endParaRPr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628650" y="4425086"/>
            <a:ext cx="7886700" cy="1916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hlinkClick r:id="rId2"/>
              </a:rPr>
              <a:t>https://github.com/cindytsai/multigrid_poisson_solver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411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DEA1E-BB6A-AD47-AE13-B64C21275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98" y="38844"/>
            <a:ext cx="6130368" cy="100699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Multigrid Method Review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2139" r="2291" b="4008"/>
          <a:stretch/>
        </p:blipFill>
        <p:spPr>
          <a:xfrm>
            <a:off x="-35543" y="1175055"/>
            <a:ext cx="9215085" cy="568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EB123-A83B-634A-BE66-F496F306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31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CPU implementation(OpenMP)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90C137-3ACD-B342-81C1-D36CF8A21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1638"/>
            <a:ext cx="7886700" cy="5433429"/>
          </a:xfrm>
        </p:spPr>
        <p:txBody>
          <a:bodyPr>
            <a:normAutofit lnSpcReduction="10000"/>
          </a:bodyPr>
          <a:lstStyle/>
          <a:p>
            <a:r>
              <a:rPr kumimoji="1" lang="en-US" altLang="zh-TW" sz="2800" dirty="0"/>
              <a:t>Exact solver &amp; smoothing</a:t>
            </a:r>
          </a:p>
          <a:p>
            <a:pPr lvl="1"/>
            <a:r>
              <a:rPr kumimoji="1" lang="en-US" altLang="zh-TW" sz="2800" dirty="0"/>
              <a:t>odd-even ordering is important!</a:t>
            </a:r>
          </a:p>
          <a:p>
            <a:r>
              <a:rPr kumimoji="1" lang="en-US" altLang="zh-TW" sz="2800" dirty="0"/>
              <a:t>Prolongation &amp; Restriction: </a:t>
            </a:r>
          </a:p>
          <a:p>
            <a:pPr lvl="1"/>
            <a:r>
              <a:rPr kumimoji="1" lang="en-US" altLang="zh-TW" sz="2800" dirty="0"/>
              <a:t>basically interpolation &amp; extrapolation</a:t>
            </a:r>
          </a:p>
          <a:p>
            <a:pPr lvl="1"/>
            <a:endParaRPr kumimoji="1" lang="en-US" altLang="zh-TW" sz="2800" dirty="0"/>
          </a:p>
          <a:p>
            <a:pPr lvl="1"/>
            <a:endParaRPr kumimoji="1" lang="en-US" altLang="zh-TW" sz="2800" dirty="0"/>
          </a:p>
          <a:p>
            <a:pPr marL="342900" lvl="1" indent="0">
              <a:buNone/>
            </a:pPr>
            <a:endParaRPr kumimoji="1" lang="en-US" altLang="zh-TW" sz="2800" dirty="0"/>
          </a:p>
          <a:p>
            <a:pPr marL="342900" lvl="1" indent="0">
              <a:buNone/>
            </a:pPr>
            <a:endParaRPr kumimoji="1" lang="en-US" altLang="zh-TW" sz="2800" dirty="0"/>
          </a:p>
          <a:p>
            <a:r>
              <a:rPr kumimoji="1" lang="en-US" altLang="zh-TW" sz="2800" dirty="0"/>
              <a:t>Exact solver</a:t>
            </a:r>
            <a:r>
              <a:rPr kumimoji="1" lang="en-US" altLang="zh-TW" sz="28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2800" dirty="0" smtClean="0"/>
              <a:t>Inverse Matrix 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sz="2800" dirty="0" smtClean="0"/>
              <a:t>Gauss Seidel Even/Odd</a:t>
            </a:r>
          </a:p>
          <a:p>
            <a:r>
              <a:rPr kumimoji="1" lang="en-US" altLang="zh-TW" sz="2800" dirty="0" smtClean="0"/>
              <a:t>Data </a:t>
            </a:r>
            <a:r>
              <a:rPr kumimoji="1" lang="en-US" altLang="zh-TW" sz="2800" dirty="0"/>
              <a:t>structure: linked list</a:t>
            </a:r>
          </a:p>
          <a:p>
            <a:pPr marL="0" indent="0">
              <a:buNone/>
            </a:pPr>
            <a:endParaRPr kumimoji="1" lang="en-US" altLang="zh-TW" sz="2800" dirty="0"/>
          </a:p>
          <a:p>
            <a:endParaRPr kumimoji="1" lang="en-US" altLang="zh-TW" sz="2800" dirty="0"/>
          </a:p>
          <a:p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9A25EB-0C2B-8646-978F-B5BE6003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76" y="2728494"/>
            <a:ext cx="3549493" cy="15868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BD4085-ED10-6440-9C29-83B9BBEE24A4}"/>
              </a:ext>
            </a:extLst>
          </p:cNvPr>
          <p:cNvSpPr txBox="1"/>
          <p:nvPr/>
        </p:nvSpPr>
        <p:spPr>
          <a:xfrm>
            <a:off x="5004469" y="3888970"/>
            <a:ext cx="35108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200" dirty="0"/>
              <a:t>each dot is independent</a:t>
            </a:r>
            <a:endParaRPr kumimoji="1"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8751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34E82-A750-914F-81E3-95F49DA3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GPU Implementation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D72714-B9FA-D141-8CCD-9B5F47164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/>
              <a:t>Basic Idea</a:t>
            </a:r>
          </a:p>
          <a:p>
            <a:pPr marL="0" indent="0">
              <a:buNone/>
            </a:pPr>
            <a:endParaRPr kumimoji="1" lang="zh-TW" altLang="en-US" sz="44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72" y="1850215"/>
            <a:ext cx="6056778" cy="28186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CD5E654-9314-F446-9409-E91DD1D94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964112"/>
                <a:ext cx="7886700" cy="1508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3200" dirty="0"/>
                  <a:t>Add up the error</a:t>
                </a:r>
                <a14:m>
                  <m:oMath xmlns:m="http://schemas.openxmlformats.org/officeDocument/2006/math">
                    <m:r>
                      <a:rPr kumimoji="1" lang="en-US" altLang="zh-TW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3200" dirty="0"/>
                  <a:t>Parallel Reduction</a:t>
                </a:r>
              </a:p>
              <a:p>
                <a:r>
                  <a:rPr kumimoji="1" lang="en-US" altLang="zh-TW" sz="3200" dirty="0"/>
                  <a:t>Decrease the memory reading time</a:t>
                </a:r>
                <a14:m>
                  <m:oMath xmlns:m="http://schemas.openxmlformats.org/officeDocument/2006/math">
                    <m:r>
                      <a:rPr kumimoji="1" lang="en-US" altLang="zh-TW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3200" dirty="0"/>
                  <a:t>Texture Memory</a:t>
                </a:r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CCD5E654-9314-F446-9409-E91DD1D9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64112"/>
                <a:ext cx="7886700" cy="1508125"/>
              </a:xfrm>
              <a:prstGeom prst="rect">
                <a:avLst/>
              </a:prstGeom>
              <a:blipFill>
                <a:blip r:embed="rId3"/>
                <a:stretch>
                  <a:fillRect l="-1777" t="-10887" r="-1468" b="-4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1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95300" y="219225"/>
            <a:ext cx="7886700" cy="4486274"/>
          </a:xfrm>
        </p:spPr>
        <p:txBody>
          <a:bodyPr>
            <a:normAutofit/>
          </a:bodyPr>
          <a:lstStyle/>
          <a:p>
            <a:r>
              <a:rPr lang="en-US" altLang="zh-TW" sz="3200"/>
              <a:t>Parallel Reduction</a:t>
            </a:r>
            <a:endParaRPr lang="zh-TW" altLang="en-US" sz="3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681187"/>
            <a:ext cx="7200900" cy="29534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3546306"/>
            <a:ext cx="6648450" cy="32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2CDDA-1D03-4343-B934-2C44D18A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24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Maximizing GPU Power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B8EDD-E1B1-D94B-87A8-C3F0865F7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0931"/>
            <a:ext cx="7886700" cy="565150"/>
          </a:xfrm>
        </p:spPr>
        <p:txBody>
          <a:bodyPr>
            <a:normAutofit/>
          </a:bodyPr>
          <a:lstStyle/>
          <a:p>
            <a:r>
              <a:rPr kumimoji="1" lang="en-US" altLang="zh-TW" sz="3200" dirty="0"/>
              <a:t>Block size and grid size affects.</a:t>
            </a:r>
            <a:endParaRPr kumimoji="1" lang="zh-TW" altLang="en-US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22837"/>
              </p:ext>
            </p:extLst>
          </p:nvPr>
        </p:nvGraphicFramePr>
        <p:xfrm>
          <a:off x="309561" y="1905258"/>
          <a:ext cx="8524878" cy="2200275"/>
        </p:xfrm>
        <a:graphic>
          <a:graphicData uri="http://schemas.openxmlformats.org/drawingml/2006/table">
            <a:tbl>
              <a:tblPr/>
              <a:tblGrid>
                <a:gridCol w="661989">
                  <a:extLst>
                    <a:ext uri="{9D8B030D-6E8A-4147-A177-3AD203B41FA5}">
                      <a16:colId xmlns:a16="http://schemas.microsoft.com/office/drawing/2014/main" val="1140317633"/>
                    </a:ext>
                  </a:extLst>
                </a:gridCol>
                <a:gridCol w="918245">
                  <a:extLst>
                    <a:ext uri="{9D8B030D-6E8A-4147-A177-3AD203B41FA5}">
                      <a16:colId xmlns:a16="http://schemas.microsoft.com/office/drawing/2014/main" val="1917721161"/>
                    </a:ext>
                  </a:extLst>
                </a:gridCol>
                <a:gridCol w="616204">
                  <a:extLst>
                    <a:ext uri="{9D8B030D-6E8A-4147-A177-3AD203B41FA5}">
                      <a16:colId xmlns:a16="http://schemas.microsoft.com/office/drawing/2014/main" val="1263798167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878268670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3026607284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2772207955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2710937164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1517686959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540295569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1445218986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120136061"/>
                    </a:ext>
                  </a:extLst>
                </a:gridCol>
                <a:gridCol w="703160">
                  <a:extLst>
                    <a:ext uri="{9D8B030D-6E8A-4147-A177-3AD203B41FA5}">
                      <a16:colId xmlns:a16="http://schemas.microsoft.com/office/drawing/2014/main" val="3189288865"/>
                    </a:ext>
                  </a:extLst>
                </a:gridCol>
              </a:tblGrid>
              <a:tr h="303017">
                <a:tc rowSpan="2" gridSpan="2">
                  <a:txBody>
                    <a:bodyPr/>
                    <a:lstStyle/>
                    <a:p>
                      <a:pPr algn="ctr" fontAlgn="ctr"/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Block Size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352963"/>
                  </a:ext>
                </a:extLst>
              </a:tr>
              <a:tr h="303017">
                <a:tc gridSpan="2" vMerge="1">
                  <a:txBody>
                    <a:bodyPr/>
                    <a:lstStyle/>
                    <a:p>
                      <a:pPr algn="ctr" fontAlgn="ctr"/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zh-TW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512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92789"/>
                  </a:ext>
                </a:extLst>
              </a:tr>
              <a:tr h="30301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Grid Size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C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7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7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7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56214"/>
                  </a:ext>
                </a:extLst>
              </a:tr>
              <a:tr h="303017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DD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6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4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3.79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916"/>
                  </a:ext>
                </a:extLst>
              </a:tr>
              <a:tr h="303017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7B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3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9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823077"/>
                  </a:ext>
                </a:extLst>
              </a:tr>
              <a:tr h="303017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E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B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1B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8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F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45973"/>
                  </a:ext>
                </a:extLst>
              </a:tr>
              <a:tr h="303017"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anose="020B0304030504040204" pitchFamily="34" charset="-120"/>
                        <a:ea typeface="微軟正黑體 Light" panose="020B0304030504040204" pitchFamily="34" charset="-12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100000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5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3.26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8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8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2.52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 Light" panose="020B0304030504040204" pitchFamily="34" charset="-120"/>
                          <a:ea typeface="微軟正黑體 Light" panose="020B0304030504040204" pitchFamily="34" charset="-120"/>
                        </a:rPr>
                        <a:t>1.74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39711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061400" y="4233724"/>
            <a:ext cx="7058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Speed Up Rate of Different Block Size and Grid Size </a:t>
            </a:r>
          </a:p>
          <a:p>
            <a:pPr algn="ctr"/>
            <a:r>
              <a:rPr lang="en-US" altLang="zh-TW" sz="2000" dirty="0"/>
              <a:t>with N = 1024 </a:t>
            </a:r>
            <a:r>
              <a:rPr lang="en-US" altLang="zh-TW" sz="2000" dirty="0" err="1"/>
              <a:t>getSource_GPU</a:t>
            </a:r>
            <a:r>
              <a:rPr lang="en-US" altLang="zh-TW" sz="2000" dirty="0"/>
              <a:t> function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28650" y="5373434"/>
            <a:ext cx="775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 smtClean="0"/>
              <a:t>So the more detail discussion will use CPU.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805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7395" r="3355" b="4562"/>
          <a:stretch/>
        </p:blipFill>
        <p:spPr>
          <a:xfrm>
            <a:off x="799697" y="3560620"/>
            <a:ext cx="4082404" cy="30904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05F3EE-9070-9845-B62D-37A4B36A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022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Test Problem 1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55659" y="1280465"/>
                <a:ext cx="74535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09600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−1)(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+2)</m:t>
                    </m:r>
                    <m:sSup>
                      <m:sSupPr>
                        <m:ctrlPr>
                          <a:rPr lang="zh-TW" altLang="zh-TW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TW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)∈(0,1)×(0,1)</m:t>
                    </m:r>
                  </m:oMath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boundary conditions,</a:t>
                </a:r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,0</m:t>
                          </m:r>
                        </m:e>
                      </m:d>
                      <m:r>
                        <a:rPr lang="en-US" altLang="zh-TW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 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∈[0,1]</m:t>
                      </m:r>
                    </m:oMath>
                  </m:oMathPara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0,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=0, 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∈[0,1]</m:t>
                      </m:r>
                    </m:oMath>
                  </m:oMathPara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 solution</a:t>
                </a:r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600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TW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∙(1−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)∙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∙(1−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TW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kern="1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659" y="1280465"/>
                <a:ext cx="7453500" cy="1754326"/>
              </a:xfrm>
              <a:prstGeom prst="rect">
                <a:avLst/>
              </a:prstGeom>
              <a:blipFill>
                <a:blip r:embed="rId4"/>
                <a:stretch>
                  <a:fillRect t="-2083" b="-20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6" t="9193" r="7609" b="8560"/>
          <a:stretch/>
        </p:blipFill>
        <p:spPr>
          <a:xfrm>
            <a:off x="5534107" y="1678093"/>
            <a:ext cx="3609893" cy="27133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11117" r="6793" b="8266"/>
          <a:stretch/>
        </p:blipFill>
        <p:spPr>
          <a:xfrm>
            <a:off x="5534107" y="4289729"/>
            <a:ext cx="3549409" cy="25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1CCBA-66C7-FD43-9EE7-A0D0AAE5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8941"/>
            <a:ext cx="8279680" cy="1325563"/>
          </a:xfrm>
        </p:spPr>
        <p:txBody>
          <a:bodyPr>
            <a:normAutofit/>
          </a:bodyPr>
          <a:lstStyle/>
          <a:p>
            <a:r>
              <a:rPr kumimoji="1" lang="en-US" altLang="zh-TW" sz="4400" b="1" dirty="0">
                <a:solidFill>
                  <a:srgbClr val="0070C0"/>
                </a:solidFill>
              </a:rPr>
              <a:t>Compare SOR, MG_CPU, </a:t>
            </a:r>
            <a:r>
              <a:rPr kumimoji="1" lang="en-US" altLang="zh-TW" sz="4400" b="1" dirty="0" smtClean="0">
                <a:solidFill>
                  <a:srgbClr val="0070C0"/>
                </a:solidFill>
              </a:rPr>
              <a:t>MG_GPU</a:t>
            </a:r>
            <a:r>
              <a:rPr kumimoji="1" lang="en-US" altLang="zh-TW" sz="4400" b="1" dirty="0">
                <a:solidFill>
                  <a:srgbClr val="0070C0"/>
                </a:solidFill>
              </a:rPr>
              <a:t/>
            </a:r>
            <a:br>
              <a:rPr kumimoji="1" lang="en-US" altLang="zh-TW" sz="4400" b="1" dirty="0">
                <a:solidFill>
                  <a:srgbClr val="0070C0"/>
                </a:solidFill>
              </a:rPr>
            </a:br>
            <a:r>
              <a:rPr kumimoji="1" lang="en-US" altLang="zh-TW" sz="4400" b="1" dirty="0">
                <a:solidFill>
                  <a:srgbClr val="0070C0"/>
                </a:solidFill>
              </a:rPr>
              <a:t>Different </a:t>
            </a:r>
            <a:r>
              <a:rPr kumimoji="1" lang="en-US" altLang="zh-TW" sz="4400" b="1" dirty="0" err="1">
                <a:solidFill>
                  <a:srgbClr val="0070C0"/>
                </a:solidFill>
              </a:rPr>
              <a:t>OpenMP</a:t>
            </a:r>
            <a:r>
              <a:rPr kumimoji="1" lang="en-US" altLang="zh-TW" sz="4400" b="1" dirty="0">
                <a:solidFill>
                  <a:srgbClr val="0070C0"/>
                </a:solidFill>
              </a:rPr>
              <a:t> Threads</a:t>
            </a:r>
            <a:endParaRPr kumimoji="1" lang="zh-TW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8B93742-618B-834A-A36A-BDE75FBD1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0" y="2242311"/>
            <a:ext cx="5129870" cy="3847403"/>
          </a:xfrm>
        </p:spPr>
      </p:pic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>
          <a:xfrm>
            <a:off x="4798539" y="2447806"/>
            <a:ext cx="4448862" cy="2567266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SOR, MG_CPU decrease with </a:t>
            </a:r>
            <a:r>
              <a:rPr lang="en-US" altLang="zh-TW" sz="3200" dirty="0" err="1"/>
              <a:t>Nthread</a:t>
            </a:r>
            <a:r>
              <a:rPr lang="en-US" altLang="zh-TW" sz="3200" dirty="0"/>
              <a:t>.</a:t>
            </a:r>
          </a:p>
          <a:p>
            <a:r>
              <a:rPr lang="en-US" altLang="zh-TW" sz="3200" dirty="0"/>
              <a:t>MG_GPU stays nearly the same.</a:t>
            </a:r>
            <a:endParaRPr lang="zh-TW" altLang="en-US" sz="3200" dirty="0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535285" y="5493284"/>
            <a:ext cx="942681" cy="2454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477966" y="5393208"/>
            <a:ext cx="1404594" cy="5847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C00000"/>
                </a:solidFill>
              </a:rPr>
              <a:t>V-cycle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pic>
        <p:nvPicPr>
          <p:cNvPr id="11" name="圖片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5"/>
          <a:stretch/>
        </p:blipFill>
        <p:spPr>
          <a:xfrm>
            <a:off x="7170639" y="5015072"/>
            <a:ext cx="1571167" cy="15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4196</TotalTime>
  <Words>580</Words>
  <Application>Microsoft Office PowerPoint</Application>
  <PresentationFormat>投影片</PresentationFormat>
  <Paragraphs>200</Paragraphs>
  <Slides>24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等线</vt:lpstr>
      <vt:lpstr>Microsoft JhengHei</vt:lpstr>
      <vt:lpstr>微軟正黑體 Light</vt:lpstr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MULTIGRID POISSON SOLVER</vt:lpstr>
      <vt:lpstr>Outline</vt:lpstr>
      <vt:lpstr>Multigrid Method Review</vt:lpstr>
      <vt:lpstr>CPU implementation(OpenMP)</vt:lpstr>
      <vt:lpstr>GPU Implementation</vt:lpstr>
      <vt:lpstr>PowerPoint 簡報</vt:lpstr>
      <vt:lpstr>Maximizing GPU Power</vt:lpstr>
      <vt:lpstr>Test Problem 1</vt:lpstr>
      <vt:lpstr>Compare SOR, MG_CPU, MG_GPU Different OpenMP Threads</vt:lpstr>
      <vt:lpstr>Compare SOR, MG_CPU, MG_GPU</vt:lpstr>
      <vt:lpstr>Different Structure of the Cycle</vt:lpstr>
      <vt:lpstr>V-cycle Different Depth and Different Relation of N</vt:lpstr>
      <vt:lpstr>Error decays with increasing smoothing steps</vt:lpstr>
      <vt:lpstr>How about using trigger to decide smoothing step?</vt:lpstr>
      <vt:lpstr>Full Multigrid</vt:lpstr>
      <vt:lpstr>Full Multigrid(FMG)  -Test Problem1</vt:lpstr>
      <vt:lpstr>Test Problem2</vt:lpstr>
      <vt:lpstr>Full Multigrid(FMG)   -Test Problem2</vt:lpstr>
      <vt:lpstr>Power spectrum</vt:lpstr>
      <vt:lpstr>Power spectrum</vt:lpstr>
      <vt:lpstr>Repeat V cycle  Test Problem1</vt:lpstr>
      <vt:lpstr>Repeat V cycle  Test Problem2</vt:lpstr>
      <vt:lpstr>Repeat F cycle Test Problem2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MULTIGRID POISSON SOLVER</dc:title>
  <dc:creator>景皓 許</dc:creator>
  <cp:lastModifiedBy>欣蓉 蔡</cp:lastModifiedBy>
  <cp:revision>65</cp:revision>
  <dcterms:created xsi:type="dcterms:W3CDTF">2020-06-27T09:24:10Z</dcterms:created>
  <dcterms:modified xsi:type="dcterms:W3CDTF">2020-06-30T07:30:51Z</dcterms:modified>
</cp:coreProperties>
</file>